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317" r:id="rId4"/>
    <p:sldId id="274" r:id="rId5"/>
    <p:sldId id="300" r:id="rId6"/>
    <p:sldId id="287" r:id="rId7"/>
    <p:sldId id="315" r:id="rId8"/>
    <p:sldId id="302" r:id="rId9"/>
    <p:sldId id="304" r:id="rId10"/>
    <p:sldId id="319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7F1E07-9604-ECE9-8CD7-6057397D10C1}" name="123" initials="777" userId="123" providerId="None"/>
  <p188:author id="{82A4CB1D-650C-12EB-8269-530741A492B4}" name="Camilo Esteban Montoya Vásquez" initials="CM" userId="S::camilomontoya@supertransporte.gov.co::5a0745ba-f4d5-42a4-bbbe-2f9363299950" providerId="AD"/>
  <p188:author id="{CADDA348-6694-DAFD-95C2-F4F667A35155}" name="Juanita Rojas Varela" initials="JV" userId="S::juanitarojas@supertransporte.gov.co::0b674874-92fb-4f6f-94fc-f0260b96d41d" providerId="AD"/>
  <p188:author id="{8DA5E6E1-7EA1-4D02-9ABD-B28E49B3A28B}" name="Martha Patricia Aguilar Copete" initials="MC" userId="S::marthaaguilar@supertransporte.gov.co::d8d506e0-0641-4903-ab3a-c5827447f079" providerId="AD"/>
  <p188:author id="{11B889E3-BB49-4DD4-0BAC-83099A94522E}" name="Hector Mauricio Castellanos Torres" initials="HC" userId="S::hmcastellanos@mintransporte.gov.co::1b491d34-2c97-4089-8e8e-c40e18c68e50" providerId="AD"/>
  <p188:author id="{BA7EA0FA-3C0D-EFD3-13DD-A6A60F9B6BDA}" name="Janneth Cortes Martínez" initials="JM" userId="S::jannethcortes@supertransporte.gov.co::580a18c6-6d1c-446d-acaf-fb2cc2d4119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723E"/>
    <a:srgbClr val="93BB54"/>
    <a:srgbClr val="C49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3373A-41BD-730A-6C01-4475823C00DB}" v="8" dt="2024-10-10T21:56:38.1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suario invitado" userId="S::urn:spo:anon#bae56f7ff6b68d57dd1306ef207073ecd3b2f802ff4fb6c105d50ac2cd2d4ab6::" providerId="AD" clId="Web-{63389EF4-ADA2-F929-9E1D-93EF169D1144}"/>
    <pc:docChg chg="delSld">
      <pc:chgData name="Usuario invitado" userId="S::urn:spo:anon#bae56f7ff6b68d57dd1306ef207073ecd3b2f802ff4fb6c105d50ac2cd2d4ab6::" providerId="AD" clId="Web-{63389EF4-ADA2-F929-9E1D-93EF169D1144}" dt="2024-09-15T17:15:55.283" v="2"/>
      <pc:docMkLst>
        <pc:docMk/>
      </pc:docMkLst>
      <pc:sldChg chg="del">
        <pc:chgData name="Usuario invitado" userId="S::urn:spo:anon#bae56f7ff6b68d57dd1306ef207073ecd3b2f802ff4fb6c105d50ac2cd2d4ab6::" providerId="AD" clId="Web-{63389EF4-ADA2-F929-9E1D-93EF169D1144}" dt="2024-09-15T17:15:52.064" v="1"/>
        <pc:sldMkLst>
          <pc:docMk/>
          <pc:sldMk cId="223448911" sldId="272"/>
        </pc:sldMkLst>
      </pc:sldChg>
      <pc:sldChg chg="del">
        <pc:chgData name="Usuario invitado" userId="S::urn:spo:anon#bae56f7ff6b68d57dd1306ef207073ecd3b2f802ff4fb6c105d50ac2cd2d4ab6::" providerId="AD" clId="Web-{63389EF4-ADA2-F929-9E1D-93EF169D1144}" dt="2024-09-15T17:15:48.423" v="0"/>
        <pc:sldMkLst>
          <pc:docMk/>
          <pc:sldMk cId="312233509" sldId="308"/>
        </pc:sldMkLst>
      </pc:sldChg>
      <pc:sldChg chg="del">
        <pc:chgData name="Usuario invitado" userId="S::urn:spo:anon#bae56f7ff6b68d57dd1306ef207073ecd3b2f802ff4fb6c105d50ac2cd2d4ab6::" providerId="AD" clId="Web-{63389EF4-ADA2-F929-9E1D-93EF169D1144}" dt="2024-09-15T17:15:55.283" v="2"/>
        <pc:sldMkLst>
          <pc:docMk/>
          <pc:sldMk cId="1864530910" sldId="317"/>
        </pc:sldMkLst>
      </pc:sldChg>
    </pc:docChg>
  </pc:docChgLst>
  <pc:docChgLst>
    <pc:chgData name="Martha Patricia Aguilar Copete" userId="S::marthaaguilar@supertransporte.gov.co::d8d506e0-0641-4903-ab3a-c5827447f079" providerId="AD" clId="Web-{29CDB3F4-E8E3-810A-353D-A7C7EDFFDEFB}"/>
    <pc:docChg chg="modSld">
      <pc:chgData name="Martha Patricia Aguilar Copete" userId="S::marthaaguilar@supertransporte.gov.co::d8d506e0-0641-4903-ab3a-c5827447f079" providerId="AD" clId="Web-{29CDB3F4-E8E3-810A-353D-A7C7EDFFDEFB}" dt="2024-09-16T00:07:22.929" v="5"/>
      <pc:docMkLst>
        <pc:docMk/>
      </pc:docMkLst>
      <pc:sldChg chg="modSp">
        <pc:chgData name="Martha Patricia Aguilar Copete" userId="S::marthaaguilar@supertransporte.gov.co::d8d506e0-0641-4903-ab3a-c5827447f079" providerId="AD" clId="Web-{29CDB3F4-E8E3-810A-353D-A7C7EDFFDEFB}" dt="2024-09-16T00:07:22.929" v="5"/>
        <pc:sldMkLst>
          <pc:docMk/>
          <pc:sldMk cId="3819243642" sldId="287"/>
        </pc:sldMkLst>
        <pc:graphicFrameChg chg="mod modGraphic">
          <ac:chgData name="Martha Patricia Aguilar Copete" userId="S::marthaaguilar@supertransporte.gov.co::d8d506e0-0641-4903-ab3a-c5827447f079" providerId="AD" clId="Web-{29CDB3F4-E8E3-810A-353D-A7C7EDFFDEFB}" dt="2024-09-16T00:07:22.929" v="5"/>
          <ac:graphicFrameMkLst>
            <pc:docMk/>
            <pc:sldMk cId="3819243642" sldId="287"/>
            <ac:graphicFrameMk id="7" creationId="{C81B8FAA-C5BE-314C-0B26-ED8733FAF402}"/>
          </ac:graphicFrameMkLst>
        </pc:graphicFrameChg>
      </pc:sldChg>
    </pc:docChg>
  </pc:docChgLst>
  <pc:docChgLst>
    <pc:chgData name="Juanita Rojas Varela" userId="S::juanitarojas@supertransporte.gov.co::0b674874-92fb-4f6f-94fc-f0260b96d41d" providerId="AD" clId="Web-{8CA544ED-99C6-7E70-C471-B951E45E59CA}"/>
    <pc:docChg chg="modSld">
      <pc:chgData name="Juanita Rojas Varela" userId="S::juanitarojas@supertransporte.gov.co::0b674874-92fb-4f6f-94fc-f0260b96d41d" providerId="AD" clId="Web-{8CA544ED-99C6-7E70-C471-B951E45E59CA}" dt="2024-10-01T18:59:24.946" v="0"/>
      <pc:docMkLst>
        <pc:docMk/>
      </pc:docMkLst>
      <pc:sldChg chg="delSp">
        <pc:chgData name="Juanita Rojas Varela" userId="S::juanitarojas@supertransporte.gov.co::0b674874-92fb-4f6f-94fc-f0260b96d41d" providerId="AD" clId="Web-{8CA544ED-99C6-7E70-C471-B951E45E59CA}" dt="2024-10-01T18:59:24.946" v="0"/>
        <pc:sldMkLst>
          <pc:docMk/>
          <pc:sldMk cId="4170269703" sldId="318"/>
        </pc:sldMkLst>
        <pc:graphicFrameChg chg="del">
          <ac:chgData name="Juanita Rojas Varela" userId="S::juanitarojas@supertransporte.gov.co::0b674874-92fb-4f6f-94fc-f0260b96d41d" providerId="AD" clId="Web-{8CA544ED-99C6-7E70-C471-B951E45E59CA}" dt="2024-10-01T18:59:24.946" v="0"/>
          <ac:graphicFrameMkLst>
            <pc:docMk/>
            <pc:sldMk cId="4170269703" sldId="318"/>
            <ac:graphicFrameMk id="3" creationId="{D28BB405-D151-6E75-C5AB-93E5ACC7F1DE}"/>
          </ac:graphicFrameMkLst>
        </pc:graphicFrameChg>
      </pc:sldChg>
    </pc:docChg>
  </pc:docChgLst>
  <pc:docChgLst>
    <pc:chgData name="Camilo Esteban Montoya Vásquez" userId="S::camilomontoya@supertransporte.gov.co::5a0745ba-f4d5-42a4-bbbe-2f9363299950" providerId="AD" clId="Web-{AB87D03F-42C6-BF24-C671-5DAF478CF777}"/>
    <pc:docChg chg="addSld delSld modSld">
      <pc:chgData name="Camilo Esteban Montoya Vásquez" userId="S::camilomontoya@supertransporte.gov.co::5a0745ba-f4d5-42a4-bbbe-2f9363299950" providerId="AD" clId="Web-{AB87D03F-42C6-BF24-C671-5DAF478CF777}" dt="2024-09-22T00:32:59.947" v="43" actId="1076"/>
      <pc:docMkLst>
        <pc:docMk/>
      </pc:docMkLst>
      <pc:sldChg chg="add del">
        <pc:chgData name="Camilo Esteban Montoya Vásquez" userId="S::camilomontoya@supertransporte.gov.co::5a0745ba-f4d5-42a4-bbbe-2f9363299950" providerId="AD" clId="Web-{AB87D03F-42C6-BF24-C671-5DAF478CF777}" dt="2024-09-22T00:32:14.414" v="37"/>
        <pc:sldMkLst>
          <pc:docMk/>
          <pc:sldMk cId="2380637012" sldId="268"/>
        </pc:sldMkLst>
      </pc:sldChg>
      <pc:sldChg chg="addSp delSp modSp">
        <pc:chgData name="Camilo Esteban Montoya Vásquez" userId="S::camilomontoya@supertransporte.gov.co::5a0745ba-f4d5-42a4-bbbe-2f9363299950" providerId="AD" clId="Web-{AB87D03F-42C6-BF24-C671-5DAF478CF777}" dt="2024-09-22T00:32:59.947" v="43" actId="1076"/>
        <pc:sldMkLst>
          <pc:docMk/>
          <pc:sldMk cId="2605096831" sldId="274"/>
        </pc:sldMkLst>
        <pc:spChg chg="del">
          <ac:chgData name="Camilo Esteban Montoya Vásquez" userId="S::camilomontoya@supertransporte.gov.co::5a0745ba-f4d5-42a4-bbbe-2f9363299950" providerId="AD" clId="Web-{AB87D03F-42C6-BF24-C671-5DAF478CF777}" dt="2024-09-22T00:32:40.806" v="38"/>
          <ac:spMkLst>
            <pc:docMk/>
            <pc:sldMk cId="2605096831" sldId="274"/>
            <ac:spMk id="4" creationId="{0000F129-D1CE-FB0C-914B-9110F9DFE840}"/>
          </ac:spMkLst>
        </pc:spChg>
        <pc:spChg chg="add del mod">
          <ac:chgData name="Camilo Esteban Montoya Vásquez" userId="S::camilomontoya@supertransporte.gov.co::5a0745ba-f4d5-42a4-bbbe-2f9363299950" providerId="AD" clId="Web-{AB87D03F-42C6-BF24-C671-5DAF478CF777}" dt="2024-09-22T00:32:51.994" v="39"/>
          <ac:spMkLst>
            <pc:docMk/>
            <pc:sldMk cId="2605096831" sldId="274"/>
            <ac:spMk id="8" creationId="{F40A8E5D-F523-9B07-B65D-1828FE36DEAE}"/>
          </ac:spMkLst>
        </pc:spChg>
        <pc:graphicFrameChg chg="del mod">
          <ac:chgData name="Camilo Esteban Montoya Vásquez" userId="S::camilomontoya@supertransporte.gov.co::5a0745ba-f4d5-42a4-bbbe-2f9363299950" providerId="AD" clId="Web-{AB87D03F-42C6-BF24-C671-5DAF478CF777}" dt="2024-09-22T00:32:55.963" v="42"/>
          <ac:graphicFrameMkLst>
            <pc:docMk/>
            <pc:sldMk cId="2605096831" sldId="274"/>
            <ac:graphicFrameMk id="3" creationId="{9208131A-114C-70BB-5ECE-6CC7B916A5E0}"/>
          </ac:graphicFrameMkLst>
        </pc:graphicFrameChg>
        <pc:picChg chg="add mod">
          <ac:chgData name="Camilo Esteban Montoya Vásquez" userId="S::camilomontoya@supertransporte.gov.co::5a0745ba-f4d5-42a4-bbbe-2f9363299950" providerId="AD" clId="Web-{AB87D03F-42C6-BF24-C671-5DAF478CF777}" dt="2024-09-22T00:32:59.947" v="43" actId="1076"/>
          <ac:picMkLst>
            <pc:docMk/>
            <pc:sldMk cId="2605096831" sldId="274"/>
            <ac:picMk id="9" creationId="{53318A84-6D4A-03E0-BA34-D532F5D262BB}"/>
          </ac:picMkLst>
        </pc:picChg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710" v="31"/>
        <pc:sldMkLst>
          <pc:docMk/>
          <pc:sldMk cId="38605374" sldId="293"/>
        </pc:sldMkLst>
      </pc:sldChg>
      <pc:sldChg chg="modSp">
        <pc:chgData name="Camilo Esteban Montoya Vásquez" userId="S::camilomontoya@supertransporte.gov.co::5a0745ba-f4d5-42a4-bbbe-2f9363299950" providerId="AD" clId="Web-{AB87D03F-42C6-BF24-C671-5DAF478CF777}" dt="2024-09-22T00:31:11.146" v="2" actId="20577"/>
        <pc:sldMkLst>
          <pc:docMk/>
          <pc:sldMk cId="3432636930" sldId="316"/>
        </pc:sldMkLst>
        <pc:spChg chg="mod">
          <ac:chgData name="Camilo Esteban Montoya Vásquez" userId="S::camilomontoya@supertransporte.gov.co::5a0745ba-f4d5-42a4-bbbe-2f9363299950" providerId="AD" clId="Web-{AB87D03F-42C6-BF24-C671-5DAF478CF777}" dt="2024-09-22T00:31:11.146" v="2" actId="20577"/>
          <ac:spMkLst>
            <pc:docMk/>
            <pc:sldMk cId="3432636930" sldId="316"/>
            <ac:spMk id="3" creationId="{C918B731-FFCF-7B70-679B-14DD75725977}"/>
          </ac:spMkLst>
        </pc:spChg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17" v="21"/>
        <pc:sldMkLst>
          <pc:docMk/>
          <pc:sldMk cId="1597402526" sldId="2145707996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01" v="20"/>
        <pc:sldMkLst>
          <pc:docMk/>
          <pc:sldMk cId="2954859127" sldId="2145707997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17" v="22"/>
        <pc:sldMkLst>
          <pc:docMk/>
          <pc:sldMk cId="1528494702" sldId="2145708043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95" v="30"/>
        <pc:sldMkLst>
          <pc:docMk/>
          <pc:sldMk cId="1433420146" sldId="2147375075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79" v="29"/>
        <pc:sldMkLst>
          <pc:docMk/>
          <pc:sldMk cId="1827385527" sldId="2147375076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79" v="28"/>
        <pc:sldMkLst>
          <pc:docMk/>
          <pc:sldMk cId="792502900" sldId="2147375077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63" v="27"/>
        <pc:sldMkLst>
          <pc:docMk/>
          <pc:sldMk cId="2020368189" sldId="2147375078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63" v="26"/>
        <pc:sldMkLst>
          <pc:docMk/>
          <pc:sldMk cId="786698311" sldId="2147375079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48" v="25"/>
        <pc:sldMkLst>
          <pc:docMk/>
          <pc:sldMk cId="2409748557" sldId="2147375080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32" v="24"/>
        <pc:sldMkLst>
          <pc:docMk/>
          <pc:sldMk cId="241513344" sldId="2147375081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710" v="33"/>
        <pc:sldMkLst>
          <pc:docMk/>
          <pc:sldMk cId="3344360800" sldId="2147375095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617" v="23"/>
        <pc:sldMkLst>
          <pc:docMk/>
          <pc:sldMk cId="1764742262" sldId="2147375096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726" v="34"/>
        <pc:sldMkLst>
          <pc:docMk/>
          <pc:sldMk cId="661007368" sldId="2147375104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710" v="32"/>
        <pc:sldMkLst>
          <pc:docMk/>
          <pc:sldMk cId="1181441555" sldId="2147375105"/>
        </pc:sldMkLst>
      </pc:sldChg>
      <pc:sldChg chg="add del">
        <pc:chgData name="Camilo Esteban Montoya Vásquez" userId="S::camilomontoya@supertransporte.gov.co::5a0745ba-f4d5-42a4-bbbe-2f9363299950" providerId="AD" clId="Web-{AB87D03F-42C6-BF24-C671-5DAF478CF777}" dt="2024-09-22T00:32:01.726" v="35"/>
        <pc:sldMkLst>
          <pc:docMk/>
          <pc:sldMk cId="715200666" sldId="2147375131"/>
        </pc:sldMkLst>
      </pc:sldChg>
    </pc:docChg>
  </pc:docChgLst>
  <pc:docChgLst>
    <pc:chgData name="Martha Patricia Aguilar Copete" userId="S::marthaaguilar@supertransporte.gov.co::d8d506e0-0641-4903-ab3a-c5827447f079" providerId="AD" clId="Web-{9277CA6B-4AC9-C1B4-D7CC-9B821DAC12D8}"/>
    <pc:docChg chg="modSld">
      <pc:chgData name="Martha Patricia Aguilar Copete" userId="S::marthaaguilar@supertransporte.gov.co::d8d506e0-0641-4903-ab3a-c5827447f079" providerId="AD" clId="Web-{9277CA6B-4AC9-C1B4-D7CC-9B821DAC12D8}" dt="2024-08-19T23:39:59.971" v="307"/>
      <pc:docMkLst>
        <pc:docMk/>
      </pc:docMkLst>
      <pc:sldChg chg="modSp">
        <pc:chgData name="Martha Patricia Aguilar Copete" userId="S::marthaaguilar@supertransporte.gov.co::d8d506e0-0641-4903-ab3a-c5827447f079" providerId="AD" clId="Web-{9277CA6B-4AC9-C1B4-D7CC-9B821DAC12D8}" dt="2024-08-19T23:39:59.971" v="307"/>
        <pc:sldMkLst>
          <pc:docMk/>
          <pc:sldMk cId="312233509" sldId="308"/>
        </pc:sldMkLst>
        <pc:graphicFrameChg chg="mod modGraphic">
          <ac:chgData name="Martha Patricia Aguilar Copete" userId="S::marthaaguilar@supertransporte.gov.co::d8d506e0-0641-4903-ab3a-c5827447f079" providerId="AD" clId="Web-{9277CA6B-4AC9-C1B4-D7CC-9B821DAC12D8}" dt="2024-08-19T23:39:59.971" v="307"/>
          <ac:graphicFrameMkLst>
            <pc:docMk/>
            <pc:sldMk cId="312233509" sldId="308"/>
            <ac:graphicFrameMk id="3" creationId="{DC5F2193-E32C-9D43-127F-E363190A04CE}"/>
          </ac:graphicFrameMkLst>
        </pc:graphicFrameChg>
      </pc:sldChg>
    </pc:docChg>
  </pc:docChgLst>
  <pc:docChgLst>
    <pc:chgData name="Camilo Esteban Montoya Vásquez" userId="5a0745ba-f4d5-42a4-bbbe-2f9363299950" providerId="ADAL" clId="{FC1F6C49-C5A6-49D0-A204-BEF3EAC5EC97}"/>
    <pc:docChg chg="undo custSel modSld">
      <pc:chgData name="Camilo Esteban Montoya Vásquez" userId="5a0745ba-f4d5-42a4-bbbe-2f9363299950" providerId="ADAL" clId="{FC1F6C49-C5A6-49D0-A204-BEF3EAC5EC97}" dt="2024-09-01T04:55:32.040" v="303" actId="20577"/>
      <pc:docMkLst>
        <pc:docMk/>
      </pc:docMkLst>
      <pc:sldChg chg="modSp mod">
        <pc:chgData name="Camilo Esteban Montoya Vásquez" userId="5a0745ba-f4d5-42a4-bbbe-2f9363299950" providerId="ADAL" clId="{FC1F6C49-C5A6-49D0-A204-BEF3EAC5EC97}" dt="2024-09-01T04:55:17.866" v="301" actId="20577"/>
        <pc:sldMkLst>
          <pc:docMk/>
          <pc:sldMk cId="223448911" sldId="272"/>
        </pc:sldMkLst>
        <pc:spChg chg="mod">
          <ac:chgData name="Camilo Esteban Montoya Vásquez" userId="5a0745ba-f4d5-42a4-bbbe-2f9363299950" providerId="ADAL" clId="{FC1F6C49-C5A6-49D0-A204-BEF3EAC5EC97}" dt="2024-09-01T04:55:17.866" v="301" actId="20577"/>
          <ac:spMkLst>
            <pc:docMk/>
            <pc:sldMk cId="223448911" sldId="272"/>
            <ac:spMk id="5" creationId="{0B0C8B4D-577C-13C6-1FCD-943BC28128AD}"/>
          </ac:spMkLst>
        </pc:spChg>
      </pc:sldChg>
      <pc:sldChg chg="addSp delSp modSp mod">
        <pc:chgData name="Camilo Esteban Montoya Vásquez" userId="5a0745ba-f4d5-42a4-bbbe-2f9363299950" providerId="ADAL" clId="{FC1F6C49-C5A6-49D0-A204-BEF3EAC5EC97}" dt="2024-09-01T04:15:54.125" v="51" actId="20577"/>
        <pc:sldMkLst>
          <pc:docMk/>
          <pc:sldMk cId="2605096831" sldId="274"/>
        </pc:sldMkLst>
        <pc:spChg chg="mod">
          <ac:chgData name="Camilo Esteban Montoya Vásquez" userId="5a0745ba-f4d5-42a4-bbbe-2f9363299950" providerId="ADAL" clId="{FC1F6C49-C5A6-49D0-A204-BEF3EAC5EC97}" dt="2024-08-31T17:38:19.783" v="5" actId="20577"/>
          <ac:spMkLst>
            <pc:docMk/>
            <pc:sldMk cId="2605096831" sldId="274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FC1F6C49-C5A6-49D0-A204-BEF3EAC5EC97}" dt="2024-09-01T04:15:54.125" v="51" actId="20577"/>
          <ac:spMkLst>
            <pc:docMk/>
            <pc:sldMk cId="2605096831" sldId="274"/>
            <ac:spMk id="6" creationId="{ABD1E13F-8A56-CBB8-EEE3-09EDA43C2E16}"/>
          </ac:spMkLst>
        </pc:spChg>
        <pc:graphicFrameChg chg="add mod modGraphic">
          <ac:chgData name="Camilo Esteban Montoya Vásquez" userId="5a0745ba-f4d5-42a4-bbbe-2f9363299950" providerId="ADAL" clId="{FC1F6C49-C5A6-49D0-A204-BEF3EAC5EC97}" dt="2024-09-01T04:14:21.740" v="18" actId="255"/>
          <ac:graphicFrameMkLst>
            <pc:docMk/>
            <pc:sldMk cId="2605096831" sldId="274"/>
            <ac:graphicFrameMk id="2" creationId="{67BBA4C1-CD79-ACC0-EC85-3B08E538CD8D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8-31T17:38:26.665" v="10" actId="478"/>
          <ac:graphicFrameMkLst>
            <pc:docMk/>
            <pc:sldMk cId="2605096831" sldId="274"/>
            <ac:graphicFrameMk id="3" creationId="{429CEC55-39B8-7BC4-1514-A6D3691EBA07}"/>
          </ac:graphicFrameMkLst>
        </pc:graphicFrameChg>
        <pc:graphicFrameChg chg="add mod">
          <ac:chgData name="Camilo Esteban Montoya Vásquez" userId="5a0745ba-f4d5-42a4-bbbe-2f9363299950" providerId="ADAL" clId="{FC1F6C49-C5A6-49D0-A204-BEF3EAC5EC97}" dt="2024-09-01T04:15:08.502" v="31" actId="113"/>
          <ac:graphicFrameMkLst>
            <pc:docMk/>
            <pc:sldMk cId="2605096831" sldId="274"/>
            <ac:graphicFrameMk id="3" creationId="{9208131A-114C-70BB-5ECE-6CC7B916A5E0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8-31T17:38:30.194" v="11" actId="478"/>
          <ac:graphicFrameMkLst>
            <pc:docMk/>
            <pc:sldMk cId="2605096831" sldId="274"/>
            <ac:graphicFrameMk id="9" creationId="{9208131A-114C-70BB-5ECE-6CC7B916A5E0}"/>
          </ac:graphicFrameMkLst>
        </pc:graphicFrameChg>
      </pc:sldChg>
      <pc:sldChg chg="addSp delSp modSp mod">
        <pc:chgData name="Camilo Esteban Montoya Vásquez" userId="5a0745ba-f4d5-42a4-bbbe-2f9363299950" providerId="ADAL" clId="{FC1F6C49-C5A6-49D0-A204-BEF3EAC5EC97}" dt="2024-09-01T04:32:00.317" v="187" actId="113"/>
        <pc:sldMkLst>
          <pc:docMk/>
          <pc:sldMk cId="3819243642" sldId="287"/>
        </pc:sldMkLst>
        <pc:graphicFrameChg chg="del">
          <ac:chgData name="Camilo Esteban Montoya Vásquez" userId="5a0745ba-f4d5-42a4-bbbe-2f9363299950" providerId="ADAL" clId="{FC1F6C49-C5A6-49D0-A204-BEF3EAC5EC97}" dt="2024-09-01T04:27:18.064" v="146" actId="478"/>
          <ac:graphicFrameMkLst>
            <pc:docMk/>
            <pc:sldMk cId="3819243642" sldId="287"/>
            <ac:graphicFrameMk id="2" creationId="{789CE179-E164-103D-955C-603C1FB24A28}"/>
          </ac:graphicFrameMkLst>
        </pc:graphicFrameChg>
        <pc:graphicFrameChg chg="add del mod">
          <ac:chgData name="Camilo Esteban Montoya Vásquez" userId="5a0745ba-f4d5-42a4-bbbe-2f9363299950" providerId="ADAL" clId="{FC1F6C49-C5A6-49D0-A204-BEF3EAC5EC97}" dt="2024-09-01T04:31:41.715" v="178" actId="478"/>
          <ac:graphicFrameMkLst>
            <pc:docMk/>
            <pc:sldMk cId="3819243642" sldId="287"/>
            <ac:graphicFrameMk id="6" creationId="{789CE179-E164-103D-955C-603C1FB24A28}"/>
          </ac:graphicFrameMkLst>
        </pc:graphicFrameChg>
        <pc:graphicFrameChg chg="mod modGraphic">
          <ac:chgData name="Camilo Esteban Montoya Vásquez" userId="5a0745ba-f4d5-42a4-bbbe-2f9363299950" providerId="ADAL" clId="{FC1F6C49-C5A6-49D0-A204-BEF3EAC5EC97}" dt="2024-09-01T04:28:57.592" v="166" actId="14100"/>
          <ac:graphicFrameMkLst>
            <pc:docMk/>
            <pc:sldMk cId="3819243642" sldId="287"/>
            <ac:graphicFrameMk id="7" creationId="{C81B8FAA-C5BE-314C-0B26-ED8733FAF402}"/>
          </ac:graphicFrameMkLst>
        </pc:graphicFrameChg>
        <pc:graphicFrameChg chg="add mod">
          <ac:chgData name="Camilo Esteban Montoya Vásquez" userId="5a0745ba-f4d5-42a4-bbbe-2f9363299950" providerId="ADAL" clId="{FC1F6C49-C5A6-49D0-A204-BEF3EAC5EC97}" dt="2024-09-01T04:32:00.317" v="187" actId="113"/>
          <ac:graphicFrameMkLst>
            <pc:docMk/>
            <pc:sldMk cId="3819243642" sldId="287"/>
            <ac:graphicFrameMk id="9" creationId="{789CE179-E164-103D-955C-603C1FB24A28}"/>
          </ac:graphicFrameMkLst>
        </pc:graphicFrameChg>
      </pc:sldChg>
      <pc:sldChg chg="addSp delSp modSp mod">
        <pc:chgData name="Camilo Esteban Montoya Vásquez" userId="5a0745ba-f4d5-42a4-bbbe-2f9363299950" providerId="ADAL" clId="{FC1F6C49-C5A6-49D0-A204-BEF3EAC5EC97}" dt="2024-09-01T04:18:24.092" v="96" actId="1035"/>
        <pc:sldMkLst>
          <pc:docMk/>
          <pc:sldMk cId="3530788260" sldId="298"/>
        </pc:sldMkLst>
        <pc:spChg chg="mod">
          <ac:chgData name="Camilo Esteban Montoya Vásquez" userId="5a0745ba-f4d5-42a4-bbbe-2f9363299950" providerId="ADAL" clId="{FC1F6C49-C5A6-49D0-A204-BEF3EAC5EC97}" dt="2024-09-01T04:16:02.603" v="56" actId="20577"/>
          <ac:spMkLst>
            <pc:docMk/>
            <pc:sldMk cId="3530788260" sldId="298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FC1F6C49-C5A6-49D0-A204-BEF3EAC5EC97}" dt="2024-09-01T04:18:24.092" v="96" actId="1035"/>
          <ac:spMkLst>
            <pc:docMk/>
            <pc:sldMk cId="3530788260" sldId="298"/>
            <ac:spMk id="7" creationId="{40F674F3-DD27-B0F8-09F2-2481F4DCE050}"/>
          </ac:spMkLst>
        </pc:spChg>
        <pc:graphicFrameChg chg="add mod modGraphic">
          <ac:chgData name="Camilo Esteban Montoya Vásquez" userId="5a0745ba-f4d5-42a4-bbbe-2f9363299950" providerId="ADAL" clId="{FC1F6C49-C5A6-49D0-A204-BEF3EAC5EC97}" dt="2024-09-01T04:17:10.521" v="64" actId="404"/>
          <ac:graphicFrameMkLst>
            <pc:docMk/>
            <pc:sldMk cId="3530788260" sldId="298"/>
            <ac:graphicFrameMk id="2" creationId="{9410CAED-2CBD-892B-D62C-71453BA5CCB1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9-01T04:16:56.718" v="57" actId="478"/>
          <ac:graphicFrameMkLst>
            <pc:docMk/>
            <pc:sldMk cId="3530788260" sldId="298"/>
            <ac:graphicFrameMk id="3" creationId="{279E3D20-607C-6AC5-4A29-2DA5D0B8B516}"/>
          </ac:graphicFrameMkLst>
        </pc:graphicFrameChg>
        <pc:graphicFrameChg chg="add mod">
          <ac:chgData name="Camilo Esteban Montoya Vásquez" userId="5a0745ba-f4d5-42a4-bbbe-2f9363299950" providerId="ADAL" clId="{FC1F6C49-C5A6-49D0-A204-BEF3EAC5EC97}" dt="2024-09-01T04:17:31.604" v="71" actId="113"/>
          <ac:graphicFrameMkLst>
            <pc:docMk/>
            <pc:sldMk cId="3530788260" sldId="298"/>
            <ac:graphicFrameMk id="6" creationId="{94C0EB12-0AC6-221D-4A22-DFFAF07C3E9B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9-01T04:16:00.286" v="52" actId="478"/>
          <ac:graphicFrameMkLst>
            <pc:docMk/>
            <pc:sldMk cId="3530788260" sldId="298"/>
            <ac:graphicFrameMk id="8" creationId="{94C0EB12-0AC6-221D-4A22-DFFAF07C3E9B}"/>
          </ac:graphicFrameMkLst>
        </pc:graphicFrameChg>
      </pc:sldChg>
      <pc:sldChg chg="addSp delSp modSp mod">
        <pc:chgData name="Camilo Esteban Montoya Vásquez" userId="5a0745ba-f4d5-42a4-bbbe-2f9363299950" providerId="ADAL" clId="{FC1F6C49-C5A6-49D0-A204-BEF3EAC5EC97}" dt="2024-09-01T04:23:25.940" v="124" actId="113"/>
        <pc:sldMkLst>
          <pc:docMk/>
          <pc:sldMk cId="2103413372" sldId="299"/>
        </pc:sldMkLst>
        <pc:spChg chg="del">
          <ac:chgData name="Camilo Esteban Montoya Vásquez" userId="5a0745ba-f4d5-42a4-bbbe-2f9363299950" providerId="ADAL" clId="{FC1F6C49-C5A6-49D0-A204-BEF3EAC5EC97}" dt="2024-09-01T04:22:15.498" v="116" actId="478"/>
          <ac:spMkLst>
            <pc:docMk/>
            <pc:sldMk cId="2103413372" sldId="299"/>
            <ac:spMk id="6" creationId="{9000A372-F631-2D0F-9BF8-F85B12AC315F}"/>
          </ac:spMkLst>
        </pc:spChg>
        <pc:graphicFrameChg chg="add mod">
          <ac:chgData name="Camilo Esteban Montoya Vásquez" userId="5a0745ba-f4d5-42a4-bbbe-2f9363299950" providerId="ADAL" clId="{FC1F6C49-C5A6-49D0-A204-BEF3EAC5EC97}" dt="2024-09-01T04:23:25.940" v="124" actId="113"/>
          <ac:graphicFrameMkLst>
            <pc:docMk/>
            <pc:sldMk cId="2103413372" sldId="299"/>
            <ac:graphicFrameMk id="2" creationId="{88851A33-EF36-A288-3FF6-3B8EE0A556D5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9-01T04:20:45.144" v="101" actId="478"/>
          <ac:graphicFrameMkLst>
            <pc:docMk/>
            <pc:sldMk cId="2103413372" sldId="299"/>
            <ac:graphicFrameMk id="9" creationId="{88851A33-EF36-A288-3FF6-3B8EE0A556D5}"/>
          </ac:graphicFrameMkLst>
        </pc:graphicFrameChg>
        <pc:graphicFrameChg chg="modGraphic">
          <ac:chgData name="Camilo Esteban Montoya Vásquez" userId="5a0745ba-f4d5-42a4-bbbe-2f9363299950" providerId="ADAL" clId="{FC1F6C49-C5A6-49D0-A204-BEF3EAC5EC97}" dt="2024-09-01T04:22:12.298" v="115" actId="20577"/>
          <ac:graphicFrameMkLst>
            <pc:docMk/>
            <pc:sldMk cId="2103413372" sldId="299"/>
            <ac:graphicFrameMk id="10" creationId="{04666DCC-4572-9220-A4D6-3A9A4CCA421A}"/>
          </ac:graphicFrameMkLst>
        </pc:graphicFrameChg>
      </pc:sldChg>
      <pc:sldChg chg="addSp delSp modSp mod">
        <pc:chgData name="Camilo Esteban Montoya Vásquez" userId="5a0745ba-f4d5-42a4-bbbe-2f9363299950" providerId="ADAL" clId="{FC1F6C49-C5A6-49D0-A204-BEF3EAC5EC97}" dt="2024-09-01T04:26:27.223" v="145" actId="1076"/>
        <pc:sldMkLst>
          <pc:docMk/>
          <pc:sldMk cId="2812783237" sldId="300"/>
        </pc:sldMkLst>
        <pc:spChg chg="mod">
          <ac:chgData name="Camilo Esteban Montoya Vásquez" userId="5a0745ba-f4d5-42a4-bbbe-2f9363299950" providerId="ADAL" clId="{FC1F6C49-C5A6-49D0-A204-BEF3EAC5EC97}" dt="2024-09-01T04:23:55.578" v="128" actId="20577"/>
          <ac:spMkLst>
            <pc:docMk/>
            <pc:sldMk cId="2812783237" sldId="300"/>
            <ac:spMk id="2" creationId="{0000F129-D1CE-FB0C-914B-9110F9DFE840}"/>
          </ac:spMkLst>
        </pc:spChg>
        <pc:graphicFrameChg chg="add mod modGraphic">
          <ac:chgData name="Camilo Esteban Montoya Vásquez" userId="5a0745ba-f4d5-42a4-bbbe-2f9363299950" providerId="ADAL" clId="{FC1F6C49-C5A6-49D0-A204-BEF3EAC5EC97}" dt="2024-09-01T04:26:27.223" v="145" actId="1076"/>
          <ac:graphicFrameMkLst>
            <pc:docMk/>
            <pc:sldMk cId="2812783237" sldId="300"/>
            <ac:graphicFrameMk id="3" creationId="{9A1E8FB5-5483-D51F-472C-B473353B2539}"/>
          </ac:graphicFrameMkLst>
        </pc:graphicFrameChg>
        <pc:graphicFrameChg chg="add mod">
          <ac:chgData name="Camilo Esteban Montoya Vásquez" userId="5a0745ba-f4d5-42a4-bbbe-2f9363299950" providerId="ADAL" clId="{FC1F6C49-C5A6-49D0-A204-BEF3EAC5EC97}" dt="2024-09-01T04:26:17.880" v="144" actId="207"/>
          <ac:graphicFrameMkLst>
            <pc:docMk/>
            <pc:sldMk cId="2812783237" sldId="300"/>
            <ac:graphicFrameMk id="4" creationId="{7A01233B-1301-751E-E9A5-5E32FEB3EDAF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9-01T04:25:37.220" v="130" actId="478"/>
          <ac:graphicFrameMkLst>
            <pc:docMk/>
            <pc:sldMk cId="2812783237" sldId="300"/>
            <ac:graphicFrameMk id="7" creationId="{AEDC6F90-CD91-6241-F7AA-53C98E67A5E0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9-01T04:23:59.078" v="129" actId="478"/>
          <ac:graphicFrameMkLst>
            <pc:docMk/>
            <pc:sldMk cId="2812783237" sldId="300"/>
            <ac:graphicFrameMk id="8" creationId="{7A01233B-1301-751E-E9A5-5E32FEB3EDAF}"/>
          </ac:graphicFrameMkLst>
        </pc:graphicFrameChg>
      </pc:sldChg>
      <pc:sldChg chg="addSp delSp modSp mod">
        <pc:chgData name="Camilo Esteban Montoya Vásquez" userId="5a0745ba-f4d5-42a4-bbbe-2f9363299950" providerId="ADAL" clId="{FC1F6C49-C5A6-49D0-A204-BEF3EAC5EC97}" dt="2024-09-01T04:51:13.526" v="265" actId="113"/>
        <pc:sldMkLst>
          <pc:docMk/>
          <pc:sldMk cId="2613980359" sldId="302"/>
        </pc:sldMkLst>
        <pc:spChg chg="mod">
          <ac:chgData name="Camilo Esteban Montoya Vásquez" userId="5a0745ba-f4d5-42a4-bbbe-2f9363299950" providerId="ADAL" clId="{FC1F6C49-C5A6-49D0-A204-BEF3EAC5EC97}" dt="2024-09-01T04:49:08.300" v="236" actId="20577"/>
          <ac:spMkLst>
            <pc:docMk/>
            <pc:sldMk cId="2613980359" sldId="302"/>
            <ac:spMk id="7" creationId="{19B0F017-2E9D-E6B2-569F-65765CA1DCB9}"/>
          </ac:spMkLst>
        </pc:spChg>
        <pc:graphicFrameChg chg="add mod modGraphic">
          <ac:chgData name="Camilo Esteban Montoya Vásquez" userId="5a0745ba-f4d5-42a4-bbbe-2f9363299950" providerId="ADAL" clId="{FC1F6C49-C5A6-49D0-A204-BEF3EAC5EC97}" dt="2024-09-01T04:50:31.836" v="262" actId="14100"/>
          <ac:graphicFrameMkLst>
            <pc:docMk/>
            <pc:sldMk cId="2613980359" sldId="302"/>
            <ac:graphicFrameMk id="3" creationId="{C4BF22A4-7CFB-67D1-6451-2DE6769E148A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9-01T04:49:27.788" v="239" actId="478"/>
          <ac:graphicFrameMkLst>
            <pc:docMk/>
            <pc:sldMk cId="2613980359" sldId="302"/>
            <ac:graphicFrameMk id="4" creationId="{B5F1ECEF-DC0F-C2A4-88A2-D4F32054CD7F}"/>
          </ac:graphicFrameMkLst>
        </pc:graphicFrameChg>
        <pc:graphicFrameChg chg="add del">
          <ac:chgData name="Camilo Esteban Montoya Vásquez" userId="5a0745ba-f4d5-42a4-bbbe-2f9363299950" providerId="ADAL" clId="{FC1F6C49-C5A6-49D0-A204-BEF3EAC5EC97}" dt="2024-09-01T04:49:46.214" v="242" actId="478"/>
          <ac:graphicFrameMkLst>
            <pc:docMk/>
            <pc:sldMk cId="2613980359" sldId="302"/>
            <ac:graphicFrameMk id="6" creationId="{4DA48510-A8B7-F71B-58CA-DF6CA0E33253}"/>
          </ac:graphicFrameMkLst>
        </pc:graphicFrameChg>
        <pc:graphicFrameChg chg="add mod">
          <ac:chgData name="Camilo Esteban Montoya Vásquez" userId="5a0745ba-f4d5-42a4-bbbe-2f9363299950" providerId="ADAL" clId="{FC1F6C49-C5A6-49D0-A204-BEF3EAC5EC97}" dt="2024-09-01T04:51:13.526" v="265" actId="113"/>
          <ac:graphicFrameMkLst>
            <pc:docMk/>
            <pc:sldMk cId="2613980359" sldId="302"/>
            <ac:graphicFrameMk id="8" creationId="{4DA48510-A8B7-F71B-58CA-DF6CA0E33253}"/>
          </ac:graphicFrameMkLst>
        </pc:graphicFrameChg>
      </pc:sldChg>
      <pc:sldChg chg="addSp delSp modSp mod">
        <pc:chgData name="Camilo Esteban Montoya Vásquez" userId="5a0745ba-f4d5-42a4-bbbe-2f9363299950" providerId="ADAL" clId="{FC1F6C49-C5A6-49D0-A204-BEF3EAC5EC97}" dt="2024-09-01T04:53:37.059" v="299" actId="1076"/>
        <pc:sldMkLst>
          <pc:docMk/>
          <pc:sldMk cId="3519401563" sldId="304"/>
        </pc:sldMkLst>
        <pc:spChg chg="mod">
          <ac:chgData name="Camilo Esteban Montoya Vásquez" userId="5a0745ba-f4d5-42a4-bbbe-2f9363299950" providerId="ADAL" clId="{FC1F6C49-C5A6-49D0-A204-BEF3EAC5EC97}" dt="2024-09-01T04:51:35.483" v="271" actId="20577"/>
          <ac:spMkLst>
            <pc:docMk/>
            <pc:sldMk cId="3519401563" sldId="304"/>
            <ac:spMk id="7" creationId="{19B0F017-2E9D-E6B2-569F-65765CA1DCB9}"/>
          </ac:spMkLst>
        </pc:spChg>
        <pc:graphicFrameChg chg="del">
          <ac:chgData name="Camilo Esteban Montoya Vásquez" userId="5a0745ba-f4d5-42a4-bbbe-2f9363299950" providerId="ADAL" clId="{FC1F6C49-C5A6-49D0-A204-BEF3EAC5EC97}" dt="2024-09-01T04:51:31.748" v="267" actId="478"/>
          <ac:graphicFrameMkLst>
            <pc:docMk/>
            <pc:sldMk cId="3519401563" sldId="304"/>
            <ac:graphicFrameMk id="3" creationId="{4A7C2CB8-60D4-0381-B92C-9C73555B412E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9-01T04:51:29.432" v="266" actId="478"/>
          <ac:graphicFrameMkLst>
            <pc:docMk/>
            <pc:sldMk cId="3519401563" sldId="304"/>
            <ac:graphicFrameMk id="6" creationId="{B1BE82BF-F0DB-288A-0E49-1357BA981106}"/>
          </ac:graphicFrameMkLst>
        </pc:graphicFrameChg>
        <pc:graphicFrameChg chg="add mod modGraphic">
          <ac:chgData name="Camilo Esteban Montoya Vásquez" userId="5a0745ba-f4d5-42a4-bbbe-2f9363299950" providerId="ADAL" clId="{FC1F6C49-C5A6-49D0-A204-BEF3EAC5EC97}" dt="2024-09-01T04:53:31.193" v="298" actId="14100"/>
          <ac:graphicFrameMkLst>
            <pc:docMk/>
            <pc:sldMk cId="3519401563" sldId="304"/>
            <ac:graphicFrameMk id="8" creationId="{062465D4-E1AE-6875-C0BA-E1C458E0231B}"/>
          </ac:graphicFrameMkLst>
        </pc:graphicFrameChg>
        <pc:graphicFrameChg chg="add mod">
          <ac:chgData name="Camilo Esteban Montoya Vásquez" userId="5a0745ba-f4d5-42a4-bbbe-2f9363299950" providerId="ADAL" clId="{FC1F6C49-C5A6-49D0-A204-BEF3EAC5EC97}" dt="2024-09-01T04:53:37.059" v="299" actId="1076"/>
          <ac:graphicFrameMkLst>
            <pc:docMk/>
            <pc:sldMk cId="3519401563" sldId="304"/>
            <ac:graphicFrameMk id="9" creationId="{B1BE82BF-F0DB-288A-0E49-1357BA981106}"/>
          </ac:graphicFrameMkLst>
        </pc:graphicFrameChg>
      </pc:sldChg>
      <pc:sldChg chg="addSp delSp modSp mod">
        <pc:chgData name="Camilo Esteban Montoya Vásquez" userId="5a0745ba-f4d5-42a4-bbbe-2f9363299950" providerId="ADAL" clId="{FC1F6C49-C5A6-49D0-A204-BEF3EAC5EC97}" dt="2024-09-01T04:47:21.800" v="232" actId="113"/>
        <pc:sldMkLst>
          <pc:docMk/>
          <pc:sldMk cId="2867346114" sldId="315"/>
        </pc:sldMkLst>
        <pc:graphicFrameChg chg="add mod">
          <ac:chgData name="Camilo Esteban Montoya Vásquez" userId="5a0745ba-f4d5-42a4-bbbe-2f9363299950" providerId="ADAL" clId="{FC1F6C49-C5A6-49D0-A204-BEF3EAC5EC97}" dt="2024-09-01T04:47:21.800" v="232" actId="113"/>
          <ac:graphicFrameMkLst>
            <pc:docMk/>
            <pc:sldMk cId="2867346114" sldId="315"/>
            <ac:graphicFrameMk id="6" creationId="{A3F210E9-D87D-35CE-9F93-106FC7F17E02}"/>
          </ac:graphicFrameMkLst>
        </pc:graphicFrameChg>
        <pc:graphicFrameChg chg="add mod">
          <ac:chgData name="Camilo Esteban Montoya Vásquez" userId="5a0745ba-f4d5-42a4-bbbe-2f9363299950" providerId="ADAL" clId="{FC1F6C49-C5A6-49D0-A204-BEF3EAC5EC97}" dt="2024-09-01T04:47:17.319" v="230" actId="113"/>
          <ac:graphicFrameMkLst>
            <pc:docMk/>
            <pc:sldMk cId="2867346114" sldId="315"/>
            <ac:graphicFrameMk id="7" creationId="{83C2A929-70AF-C415-32F5-3514DADCA266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9-01T04:46:16.396" v="220" actId="478"/>
          <ac:graphicFrameMkLst>
            <pc:docMk/>
            <pc:sldMk cId="2867346114" sldId="315"/>
            <ac:graphicFrameMk id="8" creationId="{83C2A929-70AF-C415-32F5-3514DADCA266}"/>
          </ac:graphicFrameMkLst>
        </pc:graphicFrameChg>
        <pc:graphicFrameChg chg="modGraphic">
          <ac:chgData name="Camilo Esteban Montoya Vásquez" userId="5a0745ba-f4d5-42a4-bbbe-2f9363299950" providerId="ADAL" clId="{FC1F6C49-C5A6-49D0-A204-BEF3EAC5EC97}" dt="2024-09-01T04:43:17.609" v="196" actId="20577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Graphic">
          <ac:chgData name="Camilo Esteban Montoya Vásquez" userId="5a0745ba-f4d5-42a4-bbbe-2f9363299950" providerId="ADAL" clId="{FC1F6C49-C5A6-49D0-A204-BEF3EAC5EC97}" dt="2024-09-01T04:43:40.700" v="206" actId="20577"/>
          <ac:graphicFrameMkLst>
            <pc:docMk/>
            <pc:sldMk cId="2867346114" sldId="315"/>
            <ac:graphicFrameMk id="10" creationId="{95F32453-6D37-E338-7248-A688197DBEB6}"/>
          </ac:graphicFrameMkLst>
        </pc:graphicFrameChg>
        <pc:graphicFrameChg chg="del">
          <ac:chgData name="Camilo Esteban Montoya Vásquez" userId="5a0745ba-f4d5-42a4-bbbe-2f9363299950" providerId="ADAL" clId="{FC1F6C49-C5A6-49D0-A204-BEF3EAC5EC97}" dt="2024-09-01T04:42:43.456" v="188" actId="478"/>
          <ac:graphicFrameMkLst>
            <pc:docMk/>
            <pc:sldMk cId="2867346114" sldId="315"/>
            <ac:graphicFrameMk id="12" creationId="{A3F210E9-D87D-35CE-9F93-106FC7F17E02}"/>
          </ac:graphicFrameMkLst>
        </pc:graphicFrameChg>
      </pc:sldChg>
      <pc:sldChg chg="modSp mod">
        <pc:chgData name="Camilo Esteban Montoya Vásquez" userId="5a0745ba-f4d5-42a4-bbbe-2f9363299950" providerId="ADAL" clId="{FC1F6C49-C5A6-49D0-A204-BEF3EAC5EC97}" dt="2024-08-31T17:38:10.624" v="1" actId="20577"/>
        <pc:sldMkLst>
          <pc:docMk/>
          <pc:sldMk cId="3432636930" sldId="316"/>
        </pc:sldMkLst>
        <pc:spChg chg="mod">
          <ac:chgData name="Camilo Esteban Montoya Vásquez" userId="5a0745ba-f4d5-42a4-bbbe-2f9363299950" providerId="ADAL" clId="{FC1F6C49-C5A6-49D0-A204-BEF3EAC5EC97}" dt="2024-08-31T17:38:10.624" v="1" actId="20577"/>
          <ac:spMkLst>
            <pc:docMk/>
            <pc:sldMk cId="3432636930" sldId="316"/>
            <ac:spMk id="3" creationId="{C918B731-FFCF-7B70-679B-14DD75725977}"/>
          </ac:spMkLst>
        </pc:spChg>
      </pc:sldChg>
      <pc:sldChg chg="modSp mod">
        <pc:chgData name="Camilo Esteban Montoya Vásquez" userId="5a0745ba-f4d5-42a4-bbbe-2f9363299950" providerId="ADAL" clId="{FC1F6C49-C5A6-49D0-A204-BEF3EAC5EC97}" dt="2024-09-01T04:55:32.040" v="303" actId="20577"/>
        <pc:sldMkLst>
          <pc:docMk/>
          <pc:sldMk cId="1864530910" sldId="317"/>
        </pc:sldMkLst>
        <pc:spChg chg="mod">
          <ac:chgData name="Camilo Esteban Montoya Vásquez" userId="5a0745ba-f4d5-42a4-bbbe-2f9363299950" providerId="ADAL" clId="{FC1F6C49-C5A6-49D0-A204-BEF3EAC5EC97}" dt="2024-09-01T04:55:32.040" v="303" actId="20577"/>
          <ac:spMkLst>
            <pc:docMk/>
            <pc:sldMk cId="1864530910" sldId="317"/>
            <ac:spMk id="6" creationId="{8D60E692-1440-C0EA-045C-50F3FF7C409D}"/>
          </ac:spMkLst>
        </pc:spChg>
      </pc:sldChg>
    </pc:docChg>
  </pc:docChgLst>
  <pc:docChgLst>
    <pc:chgData name="Juanita Rojas Varela" userId="S::juanitarojas@supertransporte.gov.co::0b674874-92fb-4f6f-94fc-f0260b96d41d" providerId="AD" clId="Web-{369E258F-3547-C483-1D1D-53E6824A1AC0}"/>
    <pc:docChg chg="addSld delSld modSld">
      <pc:chgData name="Juanita Rojas Varela" userId="S::juanitarojas@supertransporte.gov.co::0b674874-92fb-4f6f-94fc-f0260b96d41d" providerId="AD" clId="Web-{369E258F-3547-C483-1D1D-53E6824A1AC0}" dt="2024-07-29T13:55:19.163" v="38" actId="1076"/>
      <pc:docMkLst>
        <pc:docMk/>
      </pc:docMkLst>
      <pc:sldChg chg="del">
        <pc:chgData name="Juanita Rojas Varela" userId="S::juanitarojas@supertransporte.gov.co::0b674874-92fb-4f6f-94fc-f0260b96d41d" providerId="AD" clId="Web-{369E258F-3547-C483-1D1D-53E6824A1AC0}" dt="2024-07-29T13:31:28.437" v="0"/>
        <pc:sldMkLst>
          <pc:docMk/>
          <pc:sldMk cId="486561026" sldId="309"/>
        </pc:sldMkLst>
      </pc:sldChg>
      <pc:sldChg chg="delSp modSp add replId">
        <pc:chgData name="Juanita Rojas Varela" userId="S::juanitarojas@supertransporte.gov.co::0b674874-92fb-4f6f-94fc-f0260b96d41d" providerId="AD" clId="Web-{369E258F-3547-C483-1D1D-53E6824A1AC0}" dt="2024-07-29T13:55:19.163" v="38" actId="1076"/>
        <pc:sldMkLst>
          <pc:docMk/>
          <pc:sldMk cId="284827378" sldId="314"/>
        </pc:sldMkLst>
        <pc:spChg chg="mod">
          <ac:chgData name="Juanita Rojas Varela" userId="S::juanitarojas@supertransporte.gov.co::0b674874-92fb-4f6f-94fc-f0260b96d41d" providerId="AD" clId="Web-{369E258F-3547-C483-1D1D-53E6824A1AC0}" dt="2024-07-29T13:55:19.163" v="38" actId="1076"/>
          <ac:spMkLst>
            <pc:docMk/>
            <pc:sldMk cId="284827378" sldId="314"/>
            <ac:spMk id="4" creationId="{0000F129-D1CE-FB0C-914B-9110F9DFE840}"/>
          </ac:spMkLst>
        </pc:spChg>
        <pc:graphicFrameChg chg="del">
          <ac:chgData name="Juanita Rojas Varela" userId="S::juanitarojas@supertransporte.gov.co::0b674874-92fb-4f6f-94fc-f0260b96d41d" providerId="AD" clId="Web-{369E258F-3547-C483-1D1D-53E6824A1AC0}" dt="2024-07-29T13:54:57.537" v="2"/>
          <ac:graphicFrameMkLst>
            <pc:docMk/>
            <pc:sldMk cId="284827378" sldId="314"/>
            <ac:graphicFrameMk id="6" creationId="{706D2412-2FD4-4B65-531C-5EFAC8CA6EDB}"/>
          </ac:graphicFrameMkLst>
        </pc:graphicFrameChg>
      </pc:sldChg>
    </pc:docChg>
  </pc:docChgLst>
  <pc:docChgLst>
    <pc:chgData name="Juanita Rojas Varela" userId="S::juanitarojas@supertransporte.gov.co::0b674874-92fb-4f6f-94fc-f0260b96d41d" providerId="AD" clId="Web-{7ACE9C92-959E-CE8F-828E-FA10E475B520}"/>
    <pc:docChg chg="modSld">
      <pc:chgData name="Juanita Rojas Varela" userId="S::juanitarojas@supertransporte.gov.co::0b674874-92fb-4f6f-94fc-f0260b96d41d" providerId="AD" clId="Web-{7ACE9C92-959E-CE8F-828E-FA10E475B520}" dt="2024-09-30T21:27:50.688" v="1"/>
      <pc:docMkLst>
        <pc:docMk/>
      </pc:docMkLst>
      <pc:sldChg chg="modSp">
        <pc:chgData name="Juanita Rojas Varela" userId="S::juanitarojas@supertransporte.gov.co::0b674874-92fb-4f6f-94fc-f0260b96d41d" providerId="AD" clId="Web-{7ACE9C92-959E-CE8F-828E-FA10E475B520}" dt="2024-09-30T21:27:50.688" v="1"/>
        <pc:sldMkLst>
          <pc:docMk/>
          <pc:sldMk cId="4170269703" sldId="318"/>
        </pc:sldMkLst>
        <pc:graphicFrameChg chg="mod modGraphic">
          <ac:chgData name="Juanita Rojas Varela" userId="S::juanitarojas@supertransporte.gov.co::0b674874-92fb-4f6f-94fc-f0260b96d41d" providerId="AD" clId="Web-{7ACE9C92-959E-CE8F-828E-FA10E475B520}" dt="2024-09-30T21:27:50.688" v="1"/>
          <ac:graphicFrameMkLst>
            <pc:docMk/>
            <pc:sldMk cId="4170269703" sldId="318"/>
            <ac:graphicFrameMk id="3" creationId="{D28BB405-D151-6E75-C5AB-93E5ACC7F1DE}"/>
          </ac:graphicFrameMkLst>
        </pc:graphicFrameChg>
      </pc:sldChg>
    </pc:docChg>
  </pc:docChgLst>
  <pc:docChgLst>
    <pc:chgData name="Camilo Esteban Montoya Vásquez" userId="5a0745ba-f4d5-42a4-bbbe-2f9363299950" providerId="ADAL" clId="{062B2667-7301-4EF3-B207-0414E8D82FB5}"/>
    <pc:docChg chg="undo custSel modSld">
      <pc:chgData name="Camilo Esteban Montoya Vásquez" userId="5a0745ba-f4d5-42a4-bbbe-2f9363299950" providerId="ADAL" clId="{062B2667-7301-4EF3-B207-0414E8D82FB5}" dt="2024-09-23T05:20:35.984" v="721" actId="207"/>
      <pc:docMkLst>
        <pc:docMk/>
      </pc:docMkLst>
      <pc:sldChg chg="addSp delSp modSp mod">
        <pc:chgData name="Camilo Esteban Montoya Vásquez" userId="5a0745ba-f4d5-42a4-bbbe-2f9363299950" providerId="ADAL" clId="{062B2667-7301-4EF3-B207-0414E8D82FB5}" dt="2024-09-23T04:57:50.637" v="604" actId="27918"/>
        <pc:sldMkLst>
          <pc:docMk/>
          <pc:sldMk cId="2605096831" sldId="274"/>
        </pc:sldMkLst>
        <pc:spChg chg="add mod">
          <ac:chgData name="Camilo Esteban Montoya Vásquez" userId="5a0745ba-f4d5-42a4-bbbe-2f9363299950" providerId="ADAL" clId="{062B2667-7301-4EF3-B207-0414E8D82FB5}" dt="2024-09-22T13:03:11.561" v="245" actId="20577"/>
          <ac:spMkLst>
            <pc:docMk/>
            <pc:sldMk cId="2605096831" sldId="274"/>
            <ac:spMk id="4" creationId="{CB13AB86-E0D0-BB78-8939-1D3B8043DA3F}"/>
          </ac:spMkLst>
        </pc:spChg>
        <pc:spChg chg="del">
          <ac:chgData name="Camilo Esteban Montoya Vásquez" userId="5a0745ba-f4d5-42a4-bbbe-2f9363299950" providerId="ADAL" clId="{062B2667-7301-4EF3-B207-0414E8D82FB5}" dt="2024-09-22T00:57:25.261" v="41" actId="478"/>
          <ac:spMkLst>
            <pc:docMk/>
            <pc:sldMk cId="2605096831" sldId="274"/>
            <ac:spMk id="6" creationId="{ABD1E13F-8A56-CBB8-EEE3-09EDA43C2E16}"/>
          </ac:spMkLst>
        </pc:spChg>
        <pc:spChg chg="add mod">
          <ac:chgData name="Camilo Esteban Montoya Vásquez" userId="5a0745ba-f4d5-42a4-bbbe-2f9363299950" providerId="ADAL" clId="{062B2667-7301-4EF3-B207-0414E8D82FB5}" dt="2024-09-22T12:04:32.582" v="78" actId="208"/>
          <ac:spMkLst>
            <pc:docMk/>
            <pc:sldMk cId="2605096831" sldId="274"/>
            <ac:spMk id="8" creationId="{93680A7F-CF43-356A-548A-672D1F1DF7F5}"/>
          </ac:spMkLst>
        </pc:spChg>
        <pc:spChg chg="add mod">
          <ac:chgData name="Camilo Esteban Montoya Vásquez" userId="5a0745ba-f4d5-42a4-bbbe-2f9363299950" providerId="ADAL" clId="{062B2667-7301-4EF3-B207-0414E8D82FB5}" dt="2024-09-22T12:04:57.424" v="79" actId="208"/>
          <ac:spMkLst>
            <pc:docMk/>
            <pc:sldMk cId="2605096831" sldId="274"/>
            <ac:spMk id="10" creationId="{D35D15A2-BCD8-AB64-8873-3FEB39B78C0A}"/>
          </ac:spMkLst>
        </pc:spChg>
        <pc:graphicFrameChg chg="del">
          <ac:chgData name="Camilo Esteban Montoya Vásquez" userId="5a0745ba-f4d5-42a4-bbbe-2f9363299950" providerId="ADAL" clId="{062B2667-7301-4EF3-B207-0414E8D82FB5}" dt="2024-09-22T00:57:22.805" v="40" actId="478"/>
          <ac:graphicFrameMkLst>
            <pc:docMk/>
            <pc:sldMk cId="2605096831" sldId="274"/>
            <ac:graphicFrameMk id="2" creationId="{152DBE68-D9F1-566A-825B-A8B2AEF359C1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2T12:28:53.981" v="80"/>
          <ac:graphicFrameMkLst>
            <pc:docMk/>
            <pc:sldMk cId="2605096831" sldId="274"/>
            <ac:graphicFrameMk id="7" creationId="{A91D3EE5-9F9F-FFA2-0837-F30DE349009E}"/>
          </ac:graphicFrameMkLst>
        </pc:graphicFrameChg>
        <pc:picChg chg="del">
          <ac:chgData name="Camilo Esteban Montoya Vásquez" userId="5a0745ba-f4d5-42a4-bbbe-2f9363299950" providerId="ADAL" clId="{062B2667-7301-4EF3-B207-0414E8D82FB5}" dt="2024-09-22T00:43:09.869" v="0" actId="478"/>
          <ac:picMkLst>
            <pc:docMk/>
            <pc:sldMk cId="2605096831" sldId="274"/>
            <ac:picMk id="9" creationId="{53318A84-6D4A-03E0-BA34-D532F5D262BB}"/>
          </ac:picMkLst>
        </pc:picChg>
      </pc:sldChg>
      <pc:sldChg chg="addSp delSp modSp mod">
        <pc:chgData name="Camilo Esteban Montoya Vásquez" userId="5a0745ba-f4d5-42a4-bbbe-2f9363299950" providerId="ADAL" clId="{062B2667-7301-4EF3-B207-0414E8D82FB5}" dt="2024-09-23T04:21:05.666" v="508" actId="20577"/>
        <pc:sldMkLst>
          <pc:docMk/>
          <pc:sldMk cId="3819243642" sldId="287"/>
        </pc:sldMkLst>
        <pc:spChg chg="mod">
          <ac:chgData name="Camilo Esteban Montoya Vásquez" userId="5a0745ba-f4d5-42a4-bbbe-2f9363299950" providerId="ADAL" clId="{062B2667-7301-4EF3-B207-0414E8D82FB5}" dt="2024-09-23T04:21:05.666" v="508" actId="20577"/>
          <ac:spMkLst>
            <pc:docMk/>
            <pc:sldMk cId="3819243642" sldId="287"/>
            <ac:spMk id="4" creationId="{0000F129-D1CE-FB0C-914B-9110F9DFE840}"/>
          </ac:spMkLst>
        </pc:spChg>
        <pc:spChg chg="del mod">
          <ac:chgData name="Camilo Esteban Montoya Vásquez" userId="5a0745ba-f4d5-42a4-bbbe-2f9363299950" providerId="ADAL" clId="{062B2667-7301-4EF3-B207-0414E8D82FB5}" dt="2024-09-22T13:21:39.016" v="386"/>
          <ac:spMkLst>
            <pc:docMk/>
            <pc:sldMk cId="3819243642" sldId="287"/>
            <ac:spMk id="8" creationId="{2DD46C5E-63E4-E7CA-DA9C-C5AA5224D876}"/>
          </ac:spMkLst>
        </pc:spChg>
        <pc:graphicFrameChg chg="add mod">
          <ac:chgData name="Camilo Esteban Montoya Vásquez" userId="5a0745ba-f4d5-42a4-bbbe-2f9363299950" providerId="ADAL" clId="{062B2667-7301-4EF3-B207-0414E8D82FB5}" dt="2024-09-22T13:25:41.632" v="409" actId="1076"/>
          <ac:graphicFrameMkLst>
            <pc:docMk/>
            <pc:sldMk cId="3819243642" sldId="287"/>
            <ac:graphicFrameMk id="2" creationId="{789CE179-E164-103D-955C-603C1FB24A28}"/>
          </ac:graphicFrameMkLst>
        </pc:graphicFrameChg>
        <pc:graphicFrameChg chg="del">
          <ac:chgData name="Camilo Esteban Montoya Vásquez" userId="5a0745ba-f4d5-42a4-bbbe-2f9363299950" providerId="ADAL" clId="{062B2667-7301-4EF3-B207-0414E8D82FB5}" dt="2024-09-22T13:19:46.770" v="359" actId="478"/>
          <ac:graphicFrameMkLst>
            <pc:docMk/>
            <pc:sldMk cId="3819243642" sldId="287"/>
            <ac:graphicFrameMk id="6" creationId="{789CE179-E164-103D-955C-603C1FB24A28}"/>
          </ac:graphicFrameMkLst>
        </pc:graphicFrameChg>
        <pc:graphicFrameChg chg="modGraphic">
          <ac:chgData name="Camilo Esteban Montoya Vásquez" userId="5a0745ba-f4d5-42a4-bbbe-2f9363299950" providerId="ADAL" clId="{062B2667-7301-4EF3-B207-0414E8D82FB5}" dt="2024-09-22T13:22:03.156" v="398" actId="20577"/>
          <ac:graphicFrameMkLst>
            <pc:docMk/>
            <pc:sldMk cId="3819243642" sldId="287"/>
            <ac:graphicFrameMk id="7" creationId="{C81B8FAA-C5BE-314C-0B26-ED8733FAF402}"/>
          </ac:graphicFrameMkLst>
        </pc:graphicFrameChg>
      </pc:sldChg>
      <pc:sldChg chg="addSp delSp modSp mod">
        <pc:chgData name="Camilo Esteban Montoya Vásquez" userId="5a0745ba-f4d5-42a4-bbbe-2f9363299950" providerId="ADAL" clId="{062B2667-7301-4EF3-B207-0414E8D82FB5}" dt="2024-09-23T03:53:46.685" v="454" actId="20577"/>
        <pc:sldMkLst>
          <pc:docMk/>
          <pc:sldMk cId="3530788260" sldId="298"/>
        </pc:sldMkLst>
        <pc:spChg chg="mod">
          <ac:chgData name="Camilo Esteban Montoya Vásquez" userId="5a0745ba-f4d5-42a4-bbbe-2f9363299950" providerId="ADAL" clId="{062B2667-7301-4EF3-B207-0414E8D82FB5}" dt="2024-09-23T03:53:46.685" v="454" actId="20577"/>
          <ac:spMkLst>
            <pc:docMk/>
            <pc:sldMk cId="3530788260" sldId="298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062B2667-7301-4EF3-B207-0414E8D82FB5}" dt="2024-09-22T13:13:07.640" v="339" actId="20577"/>
          <ac:spMkLst>
            <pc:docMk/>
            <pc:sldMk cId="3530788260" sldId="298"/>
            <ac:spMk id="7" creationId="{40F674F3-DD27-B0F8-09F2-2481F4DCE050}"/>
          </ac:spMkLst>
        </pc:spChg>
        <pc:spChg chg="add mod">
          <ac:chgData name="Camilo Esteban Montoya Vásquez" userId="5a0745ba-f4d5-42a4-bbbe-2f9363299950" providerId="ADAL" clId="{062B2667-7301-4EF3-B207-0414E8D82FB5}" dt="2024-09-22T12:43:26.523" v="120" actId="113"/>
          <ac:spMkLst>
            <pc:docMk/>
            <pc:sldMk cId="3530788260" sldId="298"/>
            <ac:spMk id="8" creationId="{5BE4C846-1E9C-F297-0A3C-ABD028018676}"/>
          </ac:spMkLst>
        </pc:spChg>
        <pc:spChg chg="add mod">
          <ac:chgData name="Camilo Esteban Montoya Vásquez" userId="5a0745ba-f4d5-42a4-bbbe-2f9363299950" providerId="ADAL" clId="{062B2667-7301-4EF3-B207-0414E8D82FB5}" dt="2024-09-22T12:43:23.028" v="119" actId="20577"/>
          <ac:spMkLst>
            <pc:docMk/>
            <pc:sldMk cId="3530788260" sldId="298"/>
            <ac:spMk id="9" creationId="{425EEDC6-0AC9-B592-8612-36346A6D0CE8}"/>
          </ac:spMkLst>
        </pc:spChg>
        <pc:graphicFrameChg chg="del">
          <ac:chgData name="Camilo Esteban Montoya Vásquez" userId="5a0745ba-f4d5-42a4-bbbe-2f9363299950" providerId="ADAL" clId="{062B2667-7301-4EF3-B207-0414E8D82FB5}" dt="2024-09-22T12:39:53.367" v="89" actId="478"/>
          <ac:graphicFrameMkLst>
            <pc:docMk/>
            <pc:sldMk cId="3530788260" sldId="298"/>
            <ac:graphicFrameMk id="2" creationId="{F5A24502-5550-91BA-8B82-5A25FC5F0CF8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2T12:42:57.897" v="111" actId="208"/>
          <ac:graphicFrameMkLst>
            <pc:docMk/>
            <pc:sldMk cId="3530788260" sldId="298"/>
            <ac:graphicFrameMk id="3" creationId="{CACDDBBA-8439-6334-5F17-EC2D806777A9}"/>
          </ac:graphicFrameMkLst>
        </pc:graphicFrameChg>
        <pc:graphicFrameChg chg="del mod">
          <ac:chgData name="Camilo Esteban Montoya Vásquez" userId="5a0745ba-f4d5-42a4-bbbe-2f9363299950" providerId="ADAL" clId="{062B2667-7301-4EF3-B207-0414E8D82FB5}" dt="2024-09-22T12:30:38.765" v="88" actId="478"/>
          <ac:graphicFrameMkLst>
            <pc:docMk/>
            <pc:sldMk cId="3530788260" sldId="298"/>
            <ac:graphicFrameMk id="6" creationId="{94C0EB12-0AC6-221D-4A22-DFFAF07C3E9B}"/>
          </ac:graphicFrameMkLst>
        </pc:graphicFrameChg>
      </pc:sldChg>
      <pc:sldChg chg="addSp delSp modSp mod">
        <pc:chgData name="Camilo Esteban Montoya Vásquez" userId="5a0745ba-f4d5-42a4-bbbe-2f9363299950" providerId="ADAL" clId="{062B2667-7301-4EF3-B207-0414E8D82FB5}" dt="2024-09-23T03:52:49.806" v="448" actId="404"/>
        <pc:sldMkLst>
          <pc:docMk/>
          <pc:sldMk cId="2103413372" sldId="299"/>
        </pc:sldMkLst>
        <pc:spChg chg="del mod">
          <ac:chgData name="Camilo Esteban Montoya Vásquez" userId="5a0745ba-f4d5-42a4-bbbe-2f9363299950" providerId="ADAL" clId="{062B2667-7301-4EF3-B207-0414E8D82FB5}" dt="2024-09-23T03:52:43.019" v="444"/>
          <ac:spMkLst>
            <pc:docMk/>
            <pc:sldMk cId="2103413372" sldId="299"/>
            <ac:spMk id="7" creationId="{21524336-D6FE-51F1-D24A-CFB567B0DD91}"/>
          </ac:spMkLst>
        </pc:spChg>
        <pc:spChg chg="mod">
          <ac:chgData name="Camilo Esteban Montoya Vásquez" userId="5a0745ba-f4d5-42a4-bbbe-2f9363299950" providerId="ADAL" clId="{062B2667-7301-4EF3-B207-0414E8D82FB5}" dt="2024-09-23T03:52:49.806" v="448" actId="404"/>
          <ac:spMkLst>
            <pc:docMk/>
            <pc:sldMk cId="2103413372" sldId="299"/>
            <ac:spMk id="8" creationId="{0000F129-D1CE-FB0C-914B-9110F9DFE840}"/>
          </ac:spMkLst>
        </pc:spChg>
        <pc:graphicFrameChg chg="del mod">
          <ac:chgData name="Camilo Esteban Montoya Vásquez" userId="5a0745ba-f4d5-42a4-bbbe-2f9363299950" providerId="ADAL" clId="{062B2667-7301-4EF3-B207-0414E8D82FB5}" dt="2024-09-22T12:50:28.253" v="172" actId="478"/>
          <ac:graphicFrameMkLst>
            <pc:docMk/>
            <pc:sldMk cId="2103413372" sldId="299"/>
            <ac:graphicFrameMk id="2" creationId="{88851A33-EF36-A288-3FF6-3B8EE0A556D5}"/>
          </ac:graphicFrameMkLst>
        </pc:graphicFrameChg>
        <pc:graphicFrameChg chg="add del mod">
          <ac:chgData name="Camilo Esteban Montoya Vásquez" userId="5a0745ba-f4d5-42a4-bbbe-2f9363299950" providerId="ADAL" clId="{062B2667-7301-4EF3-B207-0414E8D82FB5}" dt="2024-09-22T12:59:58.701" v="209" actId="478"/>
          <ac:graphicFrameMkLst>
            <pc:docMk/>
            <pc:sldMk cId="2103413372" sldId="299"/>
            <ac:graphicFrameMk id="4" creationId="{88851A33-EF36-A288-3FF6-3B8EE0A556D5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2T13:01:26.816" v="236" actId="692"/>
          <ac:graphicFrameMkLst>
            <pc:docMk/>
            <pc:sldMk cId="2103413372" sldId="299"/>
            <ac:graphicFrameMk id="6" creationId="{88851A33-EF36-A288-3FF6-3B8EE0A556D5}"/>
          </ac:graphicFrameMkLst>
        </pc:graphicFrameChg>
        <pc:graphicFrameChg chg="modGraphic">
          <ac:chgData name="Camilo Esteban Montoya Vásquez" userId="5a0745ba-f4d5-42a4-bbbe-2f9363299950" providerId="ADAL" clId="{062B2667-7301-4EF3-B207-0414E8D82FB5}" dt="2024-09-22T12:51:45.913" v="194" actId="20577"/>
          <ac:graphicFrameMkLst>
            <pc:docMk/>
            <pc:sldMk cId="2103413372" sldId="299"/>
            <ac:graphicFrameMk id="10" creationId="{04666DCC-4572-9220-A4D6-3A9A4CCA421A}"/>
          </ac:graphicFrameMkLst>
        </pc:graphicFrameChg>
      </pc:sldChg>
      <pc:sldChg chg="addSp delSp modSp mod">
        <pc:chgData name="Camilo Esteban Montoya Vásquez" userId="5a0745ba-f4d5-42a4-bbbe-2f9363299950" providerId="ADAL" clId="{062B2667-7301-4EF3-B207-0414E8D82FB5}" dt="2024-09-23T03:53:22.769" v="452" actId="403"/>
        <pc:sldMkLst>
          <pc:docMk/>
          <pc:sldMk cId="2812783237" sldId="300"/>
        </pc:sldMkLst>
        <pc:spChg chg="mod">
          <ac:chgData name="Camilo Esteban Montoya Vásquez" userId="5a0745ba-f4d5-42a4-bbbe-2f9363299950" providerId="ADAL" clId="{062B2667-7301-4EF3-B207-0414E8D82FB5}" dt="2024-09-23T03:53:22.769" v="452" actId="403"/>
          <ac:spMkLst>
            <pc:docMk/>
            <pc:sldMk cId="2812783237" sldId="300"/>
            <ac:spMk id="2" creationId="{0000F129-D1CE-FB0C-914B-9110F9DFE840}"/>
          </ac:spMkLst>
        </pc:spChg>
        <pc:spChg chg="add mod">
          <ac:chgData name="Camilo Esteban Montoya Vásquez" userId="5a0745ba-f4d5-42a4-bbbe-2f9363299950" providerId="ADAL" clId="{062B2667-7301-4EF3-B207-0414E8D82FB5}" dt="2024-09-22T13:20:32.536" v="371" actId="1076"/>
          <ac:spMkLst>
            <pc:docMk/>
            <pc:sldMk cId="2812783237" sldId="300"/>
            <ac:spMk id="3" creationId="{0091993D-AFB8-3420-332A-2200712CB871}"/>
          </ac:spMkLst>
        </pc:spChg>
        <pc:spChg chg="del mod">
          <ac:chgData name="Camilo Esteban Montoya Vásquez" userId="5a0745ba-f4d5-42a4-bbbe-2f9363299950" providerId="ADAL" clId="{062B2667-7301-4EF3-B207-0414E8D82FB5}" dt="2024-09-22T13:04:14.356" v="266"/>
          <ac:spMkLst>
            <pc:docMk/>
            <pc:sldMk cId="2812783237" sldId="300"/>
            <ac:spMk id="6" creationId="{D4DC7109-9BFA-75A7-E9D6-AB8ADDB1AF9F}"/>
          </ac:spMkLst>
        </pc:spChg>
        <pc:spChg chg="add mod">
          <ac:chgData name="Camilo Esteban Montoya Vásquez" userId="5a0745ba-f4d5-42a4-bbbe-2f9363299950" providerId="ADAL" clId="{062B2667-7301-4EF3-B207-0414E8D82FB5}" dt="2024-09-22T13:13:24.071" v="343" actId="20577"/>
          <ac:spMkLst>
            <pc:docMk/>
            <pc:sldMk cId="2812783237" sldId="300"/>
            <ac:spMk id="8" creationId="{D8D3BF81-9F7A-B9BE-1D99-62583FBDF252}"/>
          </ac:spMkLst>
        </pc:spChg>
        <pc:spChg chg="add mod">
          <ac:chgData name="Camilo Esteban Montoya Vásquez" userId="5a0745ba-f4d5-42a4-bbbe-2f9363299950" providerId="ADAL" clId="{062B2667-7301-4EF3-B207-0414E8D82FB5}" dt="2024-09-22T13:16:18.991" v="355" actId="113"/>
          <ac:spMkLst>
            <pc:docMk/>
            <pc:sldMk cId="2812783237" sldId="300"/>
            <ac:spMk id="10" creationId="{C76B5A61-A7EC-10B8-DC20-E0AA320A0505}"/>
          </ac:spMkLst>
        </pc:spChg>
        <pc:spChg chg="add mod">
          <ac:chgData name="Camilo Esteban Montoya Vásquez" userId="5a0745ba-f4d5-42a4-bbbe-2f9363299950" providerId="ADAL" clId="{062B2667-7301-4EF3-B207-0414E8D82FB5}" dt="2024-09-22T13:16:15.941" v="354" actId="20577"/>
          <ac:spMkLst>
            <pc:docMk/>
            <pc:sldMk cId="2812783237" sldId="300"/>
            <ac:spMk id="11" creationId="{720AAF4C-1A85-9502-FE08-2753E9BD01E3}"/>
          </ac:spMkLst>
        </pc:spChg>
        <pc:graphicFrameChg chg="del">
          <ac:chgData name="Camilo Esteban Montoya Vásquez" userId="5a0745ba-f4d5-42a4-bbbe-2f9363299950" providerId="ADAL" clId="{062B2667-7301-4EF3-B207-0414E8D82FB5}" dt="2024-09-22T13:06:22.725" v="269" actId="478"/>
          <ac:graphicFrameMkLst>
            <pc:docMk/>
            <pc:sldMk cId="2812783237" sldId="300"/>
            <ac:graphicFrameMk id="3" creationId="{6155DA7B-648C-EBA5-3F80-178BDFBEEC10}"/>
          </ac:graphicFrameMkLst>
        </pc:graphicFrameChg>
        <pc:graphicFrameChg chg="del">
          <ac:chgData name="Camilo Esteban Montoya Vásquez" userId="5a0745ba-f4d5-42a4-bbbe-2f9363299950" providerId="ADAL" clId="{062B2667-7301-4EF3-B207-0414E8D82FB5}" dt="2024-09-22T13:06:14.057" v="268" actId="478"/>
          <ac:graphicFrameMkLst>
            <pc:docMk/>
            <pc:sldMk cId="2812783237" sldId="300"/>
            <ac:graphicFrameMk id="4" creationId="{7A01233B-1301-751E-E9A5-5E32FEB3EDAF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2T13:20:22.163" v="369"/>
          <ac:graphicFrameMkLst>
            <pc:docMk/>
            <pc:sldMk cId="2812783237" sldId="300"/>
            <ac:graphicFrameMk id="9" creationId="{BEA343C3-2217-237E-8855-D81F2F361162}"/>
          </ac:graphicFrameMkLst>
        </pc:graphicFrameChg>
      </pc:sldChg>
      <pc:sldChg chg="addSp delSp modSp mod">
        <pc:chgData name="Camilo Esteban Montoya Vásquez" userId="5a0745ba-f4d5-42a4-bbbe-2f9363299950" providerId="ADAL" clId="{062B2667-7301-4EF3-B207-0414E8D82FB5}" dt="2024-09-23T05:16:18.247" v="714" actId="14100"/>
        <pc:sldMkLst>
          <pc:docMk/>
          <pc:sldMk cId="2613980359" sldId="302"/>
        </pc:sldMkLst>
        <pc:spChg chg="mod">
          <ac:chgData name="Camilo Esteban Montoya Vásquez" userId="5a0745ba-f4d5-42a4-bbbe-2f9363299950" providerId="ADAL" clId="{062B2667-7301-4EF3-B207-0414E8D82FB5}" dt="2024-09-23T04:36:47.023" v="563" actId="1076"/>
          <ac:spMkLst>
            <pc:docMk/>
            <pc:sldMk cId="2613980359" sldId="302"/>
            <ac:spMk id="2" creationId="{0000F129-D1CE-FB0C-914B-9110F9DFE840}"/>
          </ac:spMkLst>
        </pc:spChg>
        <pc:spChg chg="mod">
          <ac:chgData name="Camilo Esteban Montoya Vásquez" userId="5a0745ba-f4d5-42a4-bbbe-2f9363299950" providerId="ADAL" clId="{062B2667-7301-4EF3-B207-0414E8D82FB5}" dt="2024-09-23T04:36:53.567" v="564" actId="1076"/>
          <ac:spMkLst>
            <pc:docMk/>
            <pc:sldMk cId="2613980359" sldId="302"/>
            <ac:spMk id="7" creationId="{19B0F017-2E9D-E6B2-569F-65765CA1DCB9}"/>
          </ac:spMkLst>
        </pc:spChg>
        <pc:spChg chg="del mod">
          <ac:chgData name="Camilo Esteban Montoya Vásquez" userId="5a0745ba-f4d5-42a4-bbbe-2f9363299950" providerId="ADAL" clId="{062B2667-7301-4EF3-B207-0414E8D82FB5}" dt="2024-09-23T04:34:14.047" v="538"/>
          <ac:spMkLst>
            <pc:docMk/>
            <pc:sldMk cId="2613980359" sldId="302"/>
            <ac:spMk id="9" creationId="{EF734E1C-1702-4AC4-C594-5A118F0FDEF6}"/>
          </ac:spMkLst>
        </pc:spChg>
        <pc:graphicFrameChg chg="del">
          <ac:chgData name="Camilo Esteban Montoya Vásquez" userId="5a0745ba-f4d5-42a4-bbbe-2f9363299950" providerId="ADAL" clId="{062B2667-7301-4EF3-B207-0414E8D82FB5}" dt="2024-09-23T04:28:47.846" v="512" actId="478"/>
          <ac:graphicFrameMkLst>
            <pc:docMk/>
            <pc:sldMk cId="2613980359" sldId="302"/>
            <ac:graphicFrameMk id="3" creationId="{4DA48510-A8B7-F71B-58CA-DF6CA0E33253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3T05:16:18.247" v="714" actId="14100"/>
          <ac:graphicFrameMkLst>
            <pc:docMk/>
            <pc:sldMk cId="2613980359" sldId="302"/>
            <ac:graphicFrameMk id="4" creationId="{4DA48510-A8B7-F71B-58CA-DF6CA0E33253}"/>
          </ac:graphicFrameMkLst>
        </pc:graphicFrameChg>
        <pc:graphicFrameChg chg="add mod modGraphic">
          <ac:chgData name="Camilo Esteban Montoya Vásquez" userId="5a0745ba-f4d5-42a4-bbbe-2f9363299950" providerId="ADAL" clId="{062B2667-7301-4EF3-B207-0414E8D82FB5}" dt="2024-09-23T05:13:24.268" v="701"/>
          <ac:graphicFrameMkLst>
            <pc:docMk/>
            <pc:sldMk cId="2613980359" sldId="302"/>
            <ac:graphicFrameMk id="6" creationId="{7588FA3F-27C1-920C-79E8-1A76BE37B3E9}"/>
          </ac:graphicFrameMkLst>
        </pc:graphicFrameChg>
        <pc:graphicFrameChg chg="del">
          <ac:chgData name="Camilo Esteban Montoya Vásquez" userId="5a0745ba-f4d5-42a4-bbbe-2f9363299950" providerId="ADAL" clId="{062B2667-7301-4EF3-B207-0414E8D82FB5}" dt="2024-09-23T04:33:50.982" v="529" actId="478"/>
          <ac:graphicFrameMkLst>
            <pc:docMk/>
            <pc:sldMk cId="2613980359" sldId="302"/>
            <ac:graphicFrameMk id="8" creationId="{3E853C87-04BF-9061-A1B3-FBD9D1840097}"/>
          </ac:graphicFrameMkLst>
        </pc:graphicFrameChg>
      </pc:sldChg>
      <pc:sldChg chg="addSp delSp modSp mod">
        <pc:chgData name="Camilo Esteban Montoya Vásquez" userId="5a0745ba-f4d5-42a4-bbbe-2f9363299950" providerId="ADAL" clId="{062B2667-7301-4EF3-B207-0414E8D82FB5}" dt="2024-09-23T05:20:35.984" v="721" actId="207"/>
        <pc:sldMkLst>
          <pc:docMk/>
          <pc:sldMk cId="3519401563" sldId="304"/>
        </pc:sldMkLst>
        <pc:spChg chg="mod">
          <ac:chgData name="Camilo Esteban Montoya Vásquez" userId="5a0745ba-f4d5-42a4-bbbe-2f9363299950" providerId="ADAL" clId="{062B2667-7301-4EF3-B207-0414E8D82FB5}" dt="2024-09-23T05:17:28.306" v="718" actId="1076"/>
          <ac:spMkLst>
            <pc:docMk/>
            <pc:sldMk cId="3519401563" sldId="304"/>
            <ac:spMk id="2" creationId="{0000F129-D1CE-FB0C-914B-9110F9DFE840}"/>
          </ac:spMkLst>
        </pc:spChg>
        <pc:spChg chg="del mod">
          <ac:chgData name="Camilo Esteban Montoya Vásquez" userId="5a0745ba-f4d5-42a4-bbbe-2f9363299950" providerId="ADAL" clId="{062B2667-7301-4EF3-B207-0414E8D82FB5}" dt="2024-09-23T04:59:39.329" v="608"/>
          <ac:spMkLst>
            <pc:docMk/>
            <pc:sldMk cId="3519401563" sldId="304"/>
            <ac:spMk id="4" creationId="{B02D9978-6FBC-9C04-A7D9-52AFA19F4D4D}"/>
          </ac:spMkLst>
        </pc:spChg>
        <pc:spChg chg="mod">
          <ac:chgData name="Camilo Esteban Montoya Vásquez" userId="5a0745ba-f4d5-42a4-bbbe-2f9363299950" providerId="ADAL" clId="{062B2667-7301-4EF3-B207-0414E8D82FB5}" dt="2024-09-23T04:44:05.115" v="601" actId="1076"/>
          <ac:spMkLst>
            <pc:docMk/>
            <pc:sldMk cId="3519401563" sldId="304"/>
            <ac:spMk id="7" creationId="{19B0F017-2E9D-E6B2-569F-65765CA1DCB9}"/>
          </ac:spMkLst>
        </pc:spChg>
        <pc:graphicFrameChg chg="add mod">
          <ac:chgData name="Camilo Esteban Montoya Vásquez" userId="5a0745ba-f4d5-42a4-bbbe-2f9363299950" providerId="ADAL" clId="{062B2667-7301-4EF3-B207-0414E8D82FB5}" dt="2024-09-23T05:00:47.023" v="618"/>
          <ac:graphicFrameMkLst>
            <pc:docMk/>
            <pc:sldMk cId="3519401563" sldId="304"/>
            <ac:graphicFrameMk id="3" creationId="{B1BE82BF-F0DB-288A-0E49-1357BA981106}"/>
          </ac:graphicFrameMkLst>
        </pc:graphicFrameChg>
        <pc:graphicFrameChg chg="add del mod">
          <ac:chgData name="Camilo Esteban Montoya Vásquez" userId="5a0745ba-f4d5-42a4-bbbe-2f9363299950" providerId="ADAL" clId="{062B2667-7301-4EF3-B207-0414E8D82FB5}" dt="2024-09-23T05:01:37.828" v="632" actId="478"/>
          <ac:graphicFrameMkLst>
            <pc:docMk/>
            <pc:sldMk cId="3519401563" sldId="304"/>
            <ac:graphicFrameMk id="6" creationId="{B1BE82BF-F0DB-288A-0E49-1357BA981106}"/>
          </ac:graphicFrameMkLst>
        </pc:graphicFrameChg>
        <pc:graphicFrameChg chg="del">
          <ac:chgData name="Camilo Esteban Montoya Vásquez" userId="5a0745ba-f4d5-42a4-bbbe-2f9363299950" providerId="ADAL" clId="{062B2667-7301-4EF3-B207-0414E8D82FB5}" dt="2024-09-23T04:43:51.725" v="590" actId="478"/>
          <ac:graphicFrameMkLst>
            <pc:docMk/>
            <pc:sldMk cId="3519401563" sldId="304"/>
            <ac:graphicFrameMk id="8" creationId="{B1BE82BF-F0DB-288A-0E49-1357BA981106}"/>
          </ac:graphicFrameMkLst>
        </pc:graphicFrameChg>
        <pc:graphicFrameChg chg="del">
          <ac:chgData name="Camilo Esteban Montoya Vásquez" userId="5a0745ba-f4d5-42a4-bbbe-2f9363299950" providerId="ADAL" clId="{062B2667-7301-4EF3-B207-0414E8D82FB5}" dt="2024-09-23T04:44:06.920" v="602" actId="478"/>
          <ac:graphicFrameMkLst>
            <pc:docMk/>
            <pc:sldMk cId="3519401563" sldId="304"/>
            <ac:graphicFrameMk id="9" creationId="{E0E6CE9C-65A7-0AC1-6E23-BA659854A7B5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3T05:03:36.854" v="637"/>
          <ac:graphicFrameMkLst>
            <pc:docMk/>
            <pc:sldMk cId="3519401563" sldId="304"/>
            <ac:graphicFrameMk id="10" creationId="{B1BE82BF-F0DB-288A-0E49-1357BA981106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3T05:17:33.892" v="719" actId="1076"/>
          <ac:graphicFrameMkLst>
            <pc:docMk/>
            <pc:sldMk cId="3519401563" sldId="304"/>
            <ac:graphicFrameMk id="11" creationId="{B1BE82BF-F0DB-288A-0E49-1357BA981106}"/>
          </ac:graphicFrameMkLst>
        </pc:graphicFrameChg>
        <pc:graphicFrameChg chg="add mod modGraphic">
          <ac:chgData name="Camilo Esteban Montoya Vásquez" userId="5a0745ba-f4d5-42a4-bbbe-2f9363299950" providerId="ADAL" clId="{062B2667-7301-4EF3-B207-0414E8D82FB5}" dt="2024-09-23T05:20:35.984" v="721" actId="207"/>
          <ac:graphicFrameMkLst>
            <pc:docMk/>
            <pc:sldMk cId="3519401563" sldId="304"/>
            <ac:graphicFrameMk id="12" creationId="{1E454289-A509-34DD-3DC6-CB1E962F0048}"/>
          </ac:graphicFrameMkLst>
        </pc:graphicFrameChg>
      </pc:sldChg>
      <pc:sldChg chg="addSp delSp modSp mod">
        <pc:chgData name="Camilo Esteban Montoya Vásquez" userId="5a0745ba-f4d5-42a4-bbbe-2f9363299950" providerId="ADAL" clId="{062B2667-7301-4EF3-B207-0414E8D82FB5}" dt="2024-09-23T04:21:16.085" v="510" actId="20577"/>
        <pc:sldMkLst>
          <pc:docMk/>
          <pc:sldMk cId="2867346114" sldId="315"/>
        </pc:sldMkLst>
        <pc:spChg chg="del mod">
          <ac:chgData name="Camilo Esteban Montoya Vásquez" userId="5a0745ba-f4d5-42a4-bbbe-2f9363299950" providerId="ADAL" clId="{062B2667-7301-4EF3-B207-0414E8D82FB5}" dt="2024-09-23T03:50:29.365" v="437"/>
          <ac:spMkLst>
            <pc:docMk/>
            <pc:sldMk cId="2867346114" sldId="315"/>
            <ac:spMk id="2" creationId="{C061D001-05B3-F059-B2DF-7300CCE487D4}"/>
          </ac:spMkLst>
        </pc:spChg>
        <pc:spChg chg="mod">
          <ac:chgData name="Camilo Esteban Montoya Vásquez" userId="5a0745ba-f4d5-42a4-bbbe-2f9363299950" providerId="ADAL" clId="{062B2667-7301-4EF3-B207-0414E8D82FB5}" dt="2024-09-23T04:21:16.085" v="510" actId="20577"/>
          <ac:spMkLst>
            <pc:docMk/>
            <pc:sldMk cId="2867346114" sldId="315"/>
            <ac:spMk id="4" creationId="{0000F129-D1CE-FB0C-914B-9110F9DFE840}"/>
          </ac:spMkLst>
        </pc:spChg>
        <pc:graphicFrameChg chg="del">
          <ac:chgData name="Camilo Esteban Montoya Vásquez" userId="5a0745ba-f4d5-42a4-bbbe-2f9363299950" providerId="ADAL" clId="{062B2667-7301-4EF3-B207-0414E8D82FB5}" dt="2024-09-23T04:00:36.769" v="455" actId="478"/>
          <ac:graphicFrameMkLst>
            <pc:docMk/>
            <pc:sldMk cId="2867346114" sldId="315"/>
            <ac:graphicFrameMk id="6" creationId="{A3F210E9-D87D-35CE-9F93-106FC7F17E02}"/>
          </ac:graphicFrameMkLst>
        </pc:graphicFrameChg>
        <pc:graphicFrameChg chg="del">
          <ac:chgData name="Camilo Esteban Montoya Vásquez" userId="5a0745ba-f4d5-42a4-bbbe-2f9363299950" providerId="ADAL" clId="{062B2667-7301-4EF3-B207-0414E8D82FB5}" dt="2024-09-23T04:01:39.522" v="478" actId="478"/>
          <ac:graphicFrameMkLst>
            <pc:docMk/>
            <pc:sldMk cId="2867346114" sldId="315"/>
            <ac:graphicFrameMk id="7" creationId="{83C2A929-70AF-C415-32F5-3514DADCA266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3T04:00:40.896" v="460"/>
          <ac:graphicFrameMkLst>
            <pc:docMk/>
            <pc:sldMk cId="2867346114" sldId="315"/>
            <ac:graphicFrameMk id="8" creationId="{A3F210E9-D87D-35CE-9F93-106FC7F17E02}"/>
          </ac:graphicFrameMkLst>
        </pc:graphicFrameChg>
        <pc:graphicFrameChg chg="modGraphic">
          <ac:chgData name="Camilo Esteban Montoya Vásquez" userId="5a0745ba-f4d5-42a4-bbbe-2f9363299950" providerId="ADAL" clId="{062B2667-7301-4EF3-B207-0414E8D82FB5}" dt="2024-09-23T03:50:04.701" v="428" actId="20577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Graphic">
          <ac:chgData name="Camilo Esteban Montoya Vásquez" userId="5a0745ba-f4d5-42a4-bbbe-2f9363299950" providerId="ADAL" clId="{062B2667-7301-4EF3-B207-0414E8D82FB5}" dt="2024-09-23T03:50:18.308" v="432" actId="20577"/>
          <ac:graphicFrameMkLst>
            <pc:docMk/>
            <pc:sldMk cId="2867346114" sldId="315"/>
            <ac:graphicFrameMk id="10" creationId="{95F32453-6D37-E338-7248-A688197DBEB6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3T04:09:49.430" v="501"/>
          <ac:graphicFrameMkLst>
            <pc:docMk/>
            <pc:sldMk cId="2867346114" sldId="315"/>
            <ac:graphicFrameMk id="11" creationId="{A3F210E9-D87D-35CE-9F93-106FC7F17E02}"/>
          </ac:graphicFrameMkLst>
        </pc:graphicFrameChg>
        <pc:graphicFrameChg chg="add mod">
          <ac:chgData name="Camilo Esteban Montoya Vásquez" userId="5a0745ba-f4d5-42a4-bbbe-2f9363299950" providerId="ADAL" clId="{062B2667-7301-4EF3-B207-0414E8D82FB5}" dt="2024-09-23T04:12:11.073" v="506" actId="113"/>
          <ac:graphicFrameMkLst>
            <pc:docMk/>
            <pc:sldMk cId="2867346114" sldId="315"/>
            <ac:graphicFrameMk id="12" creationId="{83C2A929-70AF-C415-32F5-3514DADCA266}"/>
          </ac:graphicFrameMkLst>
        </pc:graphicFrameChg>
      </pc:sldChg>
    </pc:docChg>
  </pc:docChgLst>
  <pc:docChgLst>
    <pc:chgData name="Juanita Rojas Varela" userId="S::juanitarojas@supertransporte.gov.co::0b674874-92fb-4f6f-94fc-f0260b96d41d" providerId="AD" clId="Web-{3D139817-D631-8D02-10A6-005D62CD9036}"/>
    <pc:docChg chg="delSld modSld">
      <pc:chgData name="Juanita Rojas Varela" userId="S::juanitarojas@supertransporte.gov.co::0b674874-92fb-4f6f-94fc-f0260b96d41d" providerId="AD" clId="Web-{3D139817-D631-8D02-10A6-005D62CD9036}" dt="2024-07-23T21:25:40.800" v="294"/>
      <pc:docMkLst>
        <pc:docMk/>
      </pc:docMkLst>
      <pc:sldChg chg="delCm">
        <pc:chgData name="Juanita Rojas Varela" userId="S::juanitarojas@supertransporte.gov.co::0b674874-92fb-4f6f-94fc-f0260b96d41d" providerId="AD" clId="Web-{3D139817-D631-8D02-10A6-005D62CD9036}" dt="2024-07-23T16:20:38.366" v="76"/>
        <pc:sldMkLst>
          <pc:docMk/>
          <pc:sldMk cId="3819243642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anita Rojas Varela" userId="S::juanitarojas@supertransporte.gov.co::0b674874-92fb-4f6f-94fc-f0260b96d41d" providerId="AD" clId="Web-{3D139817-D631-8D02-10A6-005D62CD9036}" dt="2024-07-23T16:20:38.366" v="76"/>
              <pc2:cmMkLst xmlns:pc2="http://schemas.microsoft.com/office/powerpoint/2019/9/main/command">
                <pc:docMk/>
                <pc:sldMk cId="3819243642" sldId="287"/>
                <pc2:cmMk id="{D4C2FF04-C1C4-4BA3-A439-A7E172F5AB04}"/>
              </pc2:cmMkLst>
            </pc226:cmChg>
          </p:ext>
        </pc:extLst>
      </pc:sldChg>
      <pc:sldChg chg="modSp">
        <pc:chgData name="Juanita Rojas Varela" userId="S::juanitarojas@supertransporte.gov.co::0b674874-92fb-4f6f-94fc-f0260b96d41d" providerId="AD" clId="Web-{3D139817-D631-8D02-10A6-005D62CD9036}" dt="2024-07-23T16:40:01.450" v="278" actId="20577"/>
        <pc:sldMkLst>
          <pc:docMk/>
          <pc:sldMk cId="1819672190" sldId="290"/>
        </pc:sldMkLst>
        <pc:spChg chg="mod">
          <ac:chgData name="Juanita Rojas Varela" userId="S::juanitarojas@supertransporte.gov.co::0b674874-92fb-4f6f-94fc-f0260b96d41d" providerId="AD" clId="Web-{3D139817-D631-8D02-10A6-005D62CD9036}" dt="2024-07-23T16:40:01.450" v="278" actId="20577"/>
          <ac:spMkLst>
            <pc:docMk/>
            <pc:sldMk cId="1819672190" sldId="290"/>
            <ac:spMk id="3" creationId="{C918B731-FFCF-7B70-679B-14DD75725977}"/>
          </ac:spMkLst>
        </pc:spChg>
      </pc:sldChg>
      <pc:sldChg chg="del">
        <pc:chgData name="Juanita Rojas Varela" userId="S::juanitarojas@supertransporte.gov.co::0b674874-92fb-4f6f-94fc-f0260b96d41d" providerId="AD" clId="Web-{3D139817-D631-8D02-10A6-005D62CD9036}" dt="2024-07-23T16:20:45.132" v="77"/>
        <pc:sldMkLst>
          <pc:docMk/>
          <pc:sldMk cId="1424421313" sldId="296"/>
        </pc:sldMkLst>
      </pc:sldChg>
      <pc:sldChg chg="del">
        <pc:chgData name="Juanita Rojas Varela" userId="S::juanitarojas@supertransporte.gov.co::0b674874-92fb-4f6f-94fc-f0260b96d41d" providerId="AD" clId="Web-{3D139817-D631-8D02-10A6-005D62CD9036}" dt="2024-07-23T16:21:29.181" v="86"/>
        <pc:sldMkLst>
          <pc:docMk/>
          <pc:sldMk cId="3517975962" sldId="297"/>
        </pc:sldMkLst>
      </pc:sldChg>
      <pc:sldChg chg="modSp">
        <pc:chgData name="Juanita Rojas Varela" userId="S::juanitarojas@supertransporte.gov.co::0b674874-92fb-4f6f-94fc-f0260b96d41d" providerId="AD" clId="Web-{3D139817-D631-8D02-10A6-005D62CD9036}" dt="2024-07-23T16:31:50.397" v="137"/>
        <pc:sldMkLst>
          <pc:docMk/>
          <pc:sldMk cId="2613980359" sldId="302"/>
        </pc:sldMkLst>
        <pc:graphicFrameChg chg="mod modGraphic">
          <ac:chgData name="Juanita Rojas Varela" userId="S::juanitarojas@supertransporte.gov.co::0b674874-92fb-4f6f-94fc-f0260b96d41d" providerId="AD" clId="Web-{3D139817-D631-8D02-10A6-005D62CD9036}" dt="2024-07-23T16:31:50.397" v="137"/>
          <ac:graphicFrameMkLst>
            <pc:docMk/>
            <pc:sldMk cId="2613980359" sldId="302"/>
            <ac:graphicFrameMk id="4" creationId="{5F657C86-CB75-5CF0-83A3-C766A87E09E1}"/>
          </ac:graphicFrameMkLst>
        </pc:graphicFrameChg>
        <pc:graphicFrameChg chg="mod">
          <ac:chgData name="Juanita Rojas Varela" userId="S::juanitarojas@supertransporte.gov.co::0b674874-92fb-4f6f-94fc-f0260b96d41d" providerId="AD" clId="Web-{3D139817-D631-8D02-10A6-005D62CD9036}" dt="2024-07-23T16:31:33.271" v="136" actId="1076"/>
          <ac:graphicFrameMkLst>
            <pc:docMk/>
            <pc:sldMk cId="2613980359" sldId="302"/>
            <ac:graphicFrameMk id="6" creationId="{4DA48510-A8B7-F71B-58CA-DF6CA0E33253}"/>
          </ac:graphicFrameMkLst>
        </pc:graphicFrameChg>
      </pc:sldChg>
      <pc:sldChg chg="modSp">
        <pc:chgData name="Juanita Rojas Varela" userId="S::juanitarojas@supertransporte.gov.co::0b674874-92fb-4f6f-94fc-f0260b96d41d" providerId="AD" clId="Web-{3D139817-D631-8D02-10A6-005D62CD9036}" dt="2024-07-23T16:38:29.524" v="276" actId="1076"/>
        <pc:sldMkLst>
          <pc:docMk/>
          <pc:sldMk cId="3519401563" sldId="304"/>
        </pc:sldMkLst>
        <pc:graphicFrameChg chg="mod modGraphic">
          <ac:chgData name="Juanita Rojas Varela" userId="S::juanitarojas@supertransporte.gov.co::0b674874-92fb-4f6f-94fc-f0260b96d41d" providerId="AD" clId="Web-{3D139817-D631-8D02-10A6-005D62CD9036}" dt="2024-07-23T16:37:58.366" v="267" actId="1076"/>
          <ac:graphicFrameMkLst>
            <pc:docMk/>
            <pc:sldMk cId="3519401563" sldId="304"/>
            <ac:graphicFrameMk id="3" creationId="{4D33CA80-8067-9EC7-4995-7F7E6826AB6B}"/>
          </ac:graphicFrameMkLst>
        </pc:graphicFrameChg>
        <pc:graphicFrameChg chg="mod">
          <ac:chgData name="Juanita Rojas Varela" userId="S::juanitarojas@supertransporte.gov.co::0b674874-92fb-4f6f-94fc-f0260b96d41d" providerId="AD" clId="Web-{3D139817-D631-8D02-10A6-005D62CD9036}" dt="2024-07-23T16:38:29.524" v="276" actId="1076"/>
          <ac:graphicFrameMkLst>
            <pc:docMk/>
            <pc:sldMk cId="3519401563" sldId="304"/>
            <ac:graphicFrameMk id="6" creationId="{B1BE82BF-F0DB-288A-0E49-1357BA981106}"/>
          </ac:graphicFrameMkLst>
        </pc:graphicFrameChg>
      </pc:sldChg>
      <pc:sldChg chg="del">
        <pc:chgData name="Juanita Rojas Varela" userId="S::juanitarojas@supertransporte.gov.co::0b674874-92fb-4f6f-94fc-f0260b96d41d" providerId="AD" clId="Web-{3D139817-D631-8D02-10A6-005D62CD9036}" dt="2024-07-23T16:21:28.384" v="85"/>
        <pc:sldMkLst>
          <pc:docMk/>
          <pc:sldMk cId="488250148" sldId="305"/>
        </pc:sldMkLst>
      </pc:sldChg>
      <pc:sldChg chg="del">
        <pc:chgData name="Juanita Rojas Varela" userId="S::juanitarojas@supertransporte.gov.co::0b674874-92fb-4f6f-94fc-f0260b96d41d" providerId="AD" clId="Web-{3D139817-D631-8D02-10A6-005D62CD9036}" dt="2024-07-23T16:20:47.195" v="79"/>
        <pc:sldMkLst>
          <pc:docMk/>
          <pc:sldMk cId="3878379101" sldId="306"/>
        </pc:sldMkLst>
      </pc:sldChg>
      <pc:sldChg chg="modSp">
        <pc:chgData name="Juanita Rojas Varela" userId="S::juanitarojas@supertransporte.gov.co::0b674874-92fb-4f6f-94fc-f0260b96d41d" providerId="AD" clId="Web-{3D139817-D631-8D02-10A6-005D62CD9036}" dt="2024-07-23T21:25:40.800" v="294"/>
        <pc:sldMkLst>
          <pc:docMk/>
          <pc:sldMk cId="599946918" sldId="307"/>
        </pc:sldMkLst>
        <pc:spChg chg="mod">
          <ac:chgData name="Juanita Rojas Varela" userId="S::juanitarojas@supertransporte.gov.co::0b674874-92fb-4f6f-94fc-f0260b96d41d" providerId="AD" clId="Web-{3D139817-D631-8D02-10A6-005D62CD9036}" dt="2024-07-23T16:28:28.825" v="97" actId="20577"/>
          <ac:spMkLst>
            <pc:docMk/>
            <pc:sldMk cId="599946918" sldId="307"/>
            <ac:spMk id="4" creationId="{0000F129-D1CE-FB0C-914B-9110F9DFE840}"/>
          </ac:spMkLst>
        </pc:spChg>
        <pc:graphicFrameChg chg="mod modGraphic">
          <ac:chgData name="Juanita Rojas Varela" userId="S::juanitarojas@supertransporte.gov.co::0b674874-92fb-4f6f-94fc-f0260b96d41d" providerId="AD" clId="Web-{3D139817-D631-8D02-10A6-005D62CD9036}" dt="2024-07-23T21:25:40.800" v="294"/>
          <ac:graphicFrameMkLst>
            <pc:docMk/>
            <pc:sldMk cId="599946918" sldId="307"/>
            <ac:graphicFrameMk id="6" creationId="{706D2412-2FD4-4B65-531C-5EFAC8CA6EDB}"/>
          </ac:graphicFrameMkLst>
        </pc:graphicFrameChg>
      </pc:sldChg>
      <pc:sldChg chg="addSp delSp modSp">
        <pc:chgData name="Juanita Rojas Varela" userId="S::juanitarojas@supertransporte.gov.co::0b674874-92fb-4f6f-94fc-f0260b96d41d" providerId="AD" clId="Web-{3D139817-D631-8D02-10A6-005D62CD9036}" dt="2024-07-23T16:28:24.731" v="95" actId="20577"/>
        <pc:sldMkLst>
          <pc:docMk/>
          <pc:sldMk cId="312233509" sldId="308"/>
        </pc:sldMkLst>
        <pc:spChg chg="add del mod">
          <ac:chgData name="Juanita Rojas Varela" userId="S::juanitarojas@supertransporte.gov.co::0b674874-92fb-4f6f-94fc-f0260b96d41d" providerId="AD" clId="Web-{3D139817-D631-8D02-10A6-005D62CD9036}" dt="2024-07-23T16:28:24.731" v="95" actId="20577"/>
          <ac:spMkLst>
            <pc:docMk/>
            <pc:sldMk cId="312233509" sldId="308"/>
            <ac:spMk id="4" creationId="{0000F129-D1CE-FB0C-914B-9110F9DFE840}"/>
          </ac:spMkLst>
        </pc:spChg>
        <pc:spChg chg="add del mod">
          <ac:chgData name="Juanita Rojas Varela" userId="S::juanitarojas@supertransporte.gov.co::0b674874-92fb-4f6f-94fc-f0260b96d41d" providerId="AD" clId="Web-{3D139817-D631-8D02-10A6-005D62CD9036}" dt="2024-07-23T16:20:59.461" v="82"/>
          <ac:spMkLst>
            <pc:docMk/>
            <pc:sldMk cId="312233509" sldId="308"/>
            <ac:spMk id="6" creationId="{69D0443D-B88B-AB86-6DE6-AFE1C29F1F75}"/>
          </ac:spMkLst>
        </pc:spChg>
        <pc:graphicFrameChg chg="del">
          <ac:chgData name="Juanita Rojas Varela" userId="S::juanitarojas@supertransporte.gov.co::0b674874-92fb-4f6f-94fc-f0260b96d41d" providerId="AD" clId="Web-{3D139817-D631-8D02-10A6-005D62CD9036}" dt="2024-07-23T16:20:52.820" v="80"/>
          <ac:graphicFrameMkLst>
            <pc:docMk/>
            <pc:sldMk cId="312233509" sldId="308"/>
            <ac:graphicFrameMk id="2" creationId="{A6BD983A-14D5-20F5-675F-426C73AF067C}"/>
          </ac:graphicFrameMkLst>
        </pc:graphicFrameChg>
      </pc:sldChg>
      <pc:sldChg chg="del">
        <pc:chgData name="Juanita Rojas Varela" userId="S::juanitarojas@supertransporte.gov.co::0b674874-92fb-4f6f-94fc-f0260b96d41d" providerId="AD" clId="Web-{3D139817-D631-8D02-10A6-005D62CD9036}" dt="2024-07-23T16:20:46.023" v="78"/>
        <pc:sldMkLst>
          <pc:docMk/>
          <pc:sldMk cId="282092844" sldId="309"/>
        </pc:sldMkLst>
      </pc:sldChg>
      <pc:sldChg chg="del">
        <pc:chgData name="Juanita Rojas Varela" userId="S::juanitarojas@supertransporte.gov.co::0b674874-92fb-4f6f-94fc-f0260b96d41d" providerId="AD" clId="Web-{3D139817-D631-8D02-10A6-005D62CD9036}" dt="2024-07-23T16:21:27.462" v="84"/>
        <pc:sldMkLst>
          <pc:docMk/>
          <pc:sldMk cId="1937526459" sldId="310"/>
        </pc:sldMkLst>
      </pc:sldChg>
    </pc:docChg>
  </pc:docChgLst>
  <pc:docChgLst>
    <pc:chgData name="Juanita Rojas Varela" userId="S::juanitarojas@supertransporte.gov.co::0b674874-92fb-4f6f-94fc-f0260b96d41d" providerId="AD" clId="Web-{EA0E434F-C0A0-EAD7-A526-937BF9CB1B07}"/>
    <pc:docChg chg="addSld delSld modSld sldOrd">
      <pc:chgData name="Juanita Rojas Varela" userId="S::juanitarojas@supertransporte.gov.co::0b674874-92fb-4f6f-94fc-f0260b96d41d" providerId="AD" clId="Web-{EA0E434F-C0A0-EAD7-A526-937BF9CB1B07}" dt="2024-07-18T16:06:49.057" v="267"/>
      <pc:docMkLst>
        <pc:docMk/>
      </pc:docMkLst>
      <pc:sldChg chg="add del">
        <pc:chgData name="Juanita Rojas Varela" userId="S::juanitarojas@supertransporte.gov.co::0b674874-92fb-4f6f-94fc-f0260b96d41d" providerId="AD" clId="Web-{EA0E434F-C0A0-EAD7-A526-937BF9CB1B07}" dt="2024-07-18T15:04:09.983" v="23"/>
        <pc:sldMkLst>
          <pc:docMk/>
          <pc:sldMk cId="451362919" sldId="277"/>
        </pc:sldMkLst>
      </pc:sldChg>
      <pc:sldChg chg="modSp">
        <pc:chgData name="Juanita Rojas Varela" userId="S::juanitarojas@supertransporte.gov.co::0b674874-92fb-4f6f-94fc-f0260b96d41d" providerId="AD" clId="Web-{EA0E434F-C0A0-EAD7-A526-937BF9CB1B07}" dt="2024-07-18T14:47:56.521" v="20" actId="20577"/>
        <pc:sldMkLst>
          <pc:docMk/>
          <pc:sldMk cId="3517975962" sldId="297"/>
        </pc:sldMkLst>
        <pc:spChg chg="mod">
          <ac:chgData name="Juanita Rojas Varela" userId="S::juanitarojas@supertransporte.gov.co::0b674874-92fb-4f6f-94fc-f0260b96d41d" providerId="AD" clId="Web-{EA0E434F-C0A0-EAD7-A526-937BF9CB1B07}" dt="2024-07-18T14:47:56.521" v="20" actId="20577"/>
          <ac:spMkLst>
            <pc:docMk/>
            <pc:sldMk cId="3517975962" sldId="297"/>
            <ac:spMk id="4" creationId="{0000F129-D1CE-FB0C-914B-9110F9DFE840}"/>
          </ac:spMkLst>
        </pc:spChg>
      </pc:sldChg>
      <pc:sldChg chg="modSp">
        <pc:chgData name="Juanita Rojas Varela" userId="S::juanitarojas@supertransporte.gov.co::0b674874-92fb-4f6f-94fc-f0260b96d41d" providerId="AD" clId="Web-{EA0E434F-C0A0-EAD7-A526-937BF9CB1B07}" dt="2024-07-18T14:47:49.130" v="17" actId="20577"/>
        <pc:sldMkLst>
          <pc:docMk/>
          <pc:sldMk cId="488250148" sldId="305"/>
        </pc:sldMkLst>
        <pc:spChg chg="mod">
          <ac:chgData name="Juanita Rojas Varela" userId="S::juanitarojas@supertransporte.gov.co::0b674874-92fb-4f6f-94fc-f0260b96d41d" providerId="AD" clId="Web-{EA0E434F-C0A0-EAD7-A526-937BF9CB1B07}" dt="2024-07-18T14:47:49.130" v="17" actId="20577"/>
          <ac:spMkLst>
            <pc:docMk/>
            <pc:sldMk cId="488250148" sldId="305"/>
            <ac:spMk id="4" creationId="{0000F129-D1CE-FB0C-914B-9110F9DFE840}"/>
          </ac:spMkLst>
        </pc:spChg>
      </pc:sldChg>
      <pc:sldChg chg="addSp delSp modSp add ord replId">
        <pc:chgData name="Juanita Rojas Varela" userId="S::juanitarojas@supertransporte.gov.co::0b674874-92fb-4f6f-94fc-f0260b96d41d" providerId="AD" clId="Web-{EA0E434F-C0A0-EAD7-A526-937BF9CB1B07}" dt="2024-07-18T15:51:52.968" v="264"/>
        <pc:sldMkLst>
          <pc:docMk/>
          <pc:sldMk cId="599946918" sldId="307"/>
        </pc:sldMkLst>
        <pc:spChg chg="mod">
          <ac:chgData name="Juanita Rojas Varela" userId="S::juanitarojas@supertransporte.gov.co::0b674874-92fb-4f6f-94fc-f0260b96d41d" providerId="AD" clId="Web-{EA0E434F-C0A0-EAD7-A526-937BF9CB1B07}" dt="2024-07-18T14:47:39.021" v="11" actId="20577"/>
          <ac:spMkLst>
            <pc:docMk/>
            <pc:sldMk cId="599946918" sldId="307"/>
            <ac:spMk id="4" creationId="{0000F129-D1CE-FB0C-914B-9110F9DFE840}"/>
          </ac:spMkLst>
        </pc:spChg>
        <pc:graphicFrameChg chg="del">
          <ac:chgData name="Juanita Rojas Varela" userId="S::juanitarojas@supertransporte.gov.co::0b674874-92fb-4f6f-94fc-f0260b96d41d" providerId="AD" clId="Web-{EA0E434F-C0A0-EAD7-A526-937BF9CB1B07}" dt="2024-07-18T14:36:47.583" v="3"/>
          <ac:graphicFrameMkLst>
            <pc:docMk/>
            <pc:sldMk cId="599946918" sldId="307"/>
            <ac:graphicFrameMk id="3" creationId="{ADDB4242-1897-082B-5126-49B5E38B3F19}"/>
          </ac:graphicFrameMkLst>
        </pc:graphicFrameChg>
        <pc:graphicFrameChg chg="add mod modGraphic">
          <ac:chgData name="Juanita Rojas Varela" userId="S::juanitarojas@supertransporte.gov.co::0b674874-92fb-4f6f-94fc-f0260b96d41d" providerId="AD" clId="Web-{EA0E434F-C0A0-EAD7-A526-937BF9CB1B07}" dt="2024-07-18T15:51:52.968" v="264"/>
          <ac:graphicFrameMkLst>
            <pc:docMk/>
            <pc:sldMk cId="599946918" sldId="307"/>
            <ac:graphicFrameMk id="3" creationId="{E6C7E45B-3C4B-1962-4AA4-484C7272F05D}"/>
          </ac:graphicFrameMkLst>
        </pc:graphicFrameChg>
      </pc:sldChg>
      <pc:sldChg chg="addSp delSp modSp add delCm">
        <pc:chgData name="Juanita Rojas Varela" userId="S::juanitarojas@supertransporte.gov.co::0b674874-92fb-4f6f-94fc-f0260b96d41d" providerId="AD" clId="Web-{EA0E434F-C0A0-EAD7-A526-937BF9CB1B07}" dt="2024-07-18T16:06:49.057" v="267"/>
        <pc:sldMkLst>
          <pc:docMk/>
          <pc:sldMk cId="312233509" sldId="308"/>
        </pc:sldMkLst>
        <pc:spChg chg="add del mod">
          <ac:chgData name="Juanita Rojas Varela" userId="S::juanitarojas@supertransporte.gov.co::0b674874-92fb-4f6f-94fc-f0260b96d41d" providerId="AD" clId="Web-{EA0E434F-C0A0-EAD7-A526-937BF9CB1B07}" dt="2024-07-18T14:48:10.037" v="21" actId="14100"/>
          <ac:spMkLst>
            <pc:docMk/>
            <pc:sldMk cId="312233509" sldId="308"/>
            <ac:spMk id="4" creationId="{0000F129-D1CE-FB0C-914B-9110F9DFE840}"/>
          </ac:spMkLst>
        </pc:spChg>
        <pc:spChg chg="add del mod">
          <ac:chgData name="Juanita Rojas Varela" userId="S::juanitarojas@supertransporte.gov.co::0b674874-92fb-4f6f-94fc-f0260b96d41d" providerId="AD" clId="Web-{EA0E434F-C0A0-EAD7-A526-937BF9CB1B07}" dt="2024-07-18T14:47:17.723" v="8"/>
          <ac:spMkLst>
            <pc:docMk/>
            <pc:sldMk cId="312233509" sldId="308"/>
            <ac:spMk id="6" creationId="{A3D66F82-122C-1945-DD2B-06505D7310C8}"/>
          </ac:spMkLst>
        </pc:spChg>
        <pc:graphicFrameChg chg="del mod modGraphic">
          <ac:chgData name="Juanita Rojas Varela" userId="S::juanitarojas@supertransporte.gov.co::0b674874-92fb-4f6f-94fc-f0260b96d41d" providerId="AD" clId="Web-{EA0E434F-C0A0-EAD7-A526-937BF9CB1B07}" dt="2024-07-18T16:06:49.057" v="267"/>
          <ac:graphicFrameMkLst>
            <pc:docMk/>
            <pc:sldMk cId="312233509" sldId="308"/>
            <ac:graphicFrameMk id="2" creationId="{A491058B-0674-E48C-64FD-DCBD7EF4CAE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anita Rojas Varela" userId="S::juanitarojas@supertransporte.gov.co::0b674874-92fb-4f6f-94fc-f0260b96d41d" providerId="AD" clId="Web-{EA0E434F-C0A0-EAD7-A526-937BF9CB1B07}" dt="2024-07-18T14:47:05.989" v="6"/>
              <pc2:cmMkLst xmlns:pc2="http://schemas.microsoft.com/office/powerpoint/2019/9/main/command">
                <pc:docMk/>
                <pc:sldMk cId="312233509" sldId="308"/>
                <pc2:cmMk id="{4AA36988-5897-4861-AC1C-AC739C4B5A2D}"/>
              </pc2:cmMkLst>
            </pc226:cmChg>
            <pc226:cmChg xmlns:pc226="http://schemas.microsoft.com/office/powerpoint/2022/06/main/command" chg="del">
              <pc226:chgData name="Juanita Rojas Varela" userId="S::juanitarojas@supertransporte.gov.co::0b674874-92fb-4f6f-94fc-f0260b96d41d" providerId="AD" clId="Web-{EA0E434F-C0A0-EAD7-A526-937BF9CB1B07}" dt="2024-07-18T14:47:04.051" v="5"/>
              <pc2:cmMkLst xmlns:pc2="http://schemas.microsoft.com/office/powerpoint/2019/9/main/command">
                <pc:docMk/>
                <pc:sldMk cId="312233509" sldId="308"/>
                <pc2:cmMk id="{63BC8CD0-7814-4F03-A204-655321E36CC6}"/>
              </pc2:cmMkLst>
            </pc226:cmChg>
          </p:ext>
        </pc:extLst>
      </pc:sldChg>
    </pc:docChg>
  </pc:docChgLst>
  <pc:docChgLst>
    <pc:chgData name="Juanita Rojas Varela" userId="0b674874-92fb-4f6f-94fc-f0260b96d41d" providerId="ADAL" clId="{9328FEEB-A522-4426-BB6A-1555945510B6}"/>
    <pc:docChg chg="undo redo custSel modSld">
      <pc:chgData name="Juanita Rojas Varela" userId="0b674874-92fb-4f6f-94fc-f0260b96d41d" providerId="ADAL" clId="{9328FEEB-A522-4426-BB6A-1555945510B6}" dt="2024-08-12T17:16:02.659" v="9" actId="255"/>
      <pc:docMkLst>
        <pc:docMk/>
      </pc:docMkLst>
      <pc:sldChg chg="modSp mod">
        <pc:chgData name="Juanita Rojas Varela" userId="0b674874-92fb-4f6f-94fc-f0260b96d41d" providerId="ADAL" clId="{9328FEEB-A522-4426-BB6A-1555945510B6}" dt="2024-08-12T17:14:51.944" v="1" actId="207"/>
        <pc:sldMkLst>
          <pc:docMk/>
          <pc:sldMk cId="223448911" sldId="272"/>
        </pc:sldMkLst>
        <pc:graphicFrameChg chg="modGraphic">
          <ac:chgData name="Juanita Rojas Varela" userId="0b674874-92fb-4f6f-94fc-f0260b96d41d" providerId="ADAL" clId="{9328FEEB-A522-4426-BB6A-1555945510B6}" dt="2024-08-12T17:14:51.944" v="1" actId="207"/>
          <ac:graphicFrameMkLst>
            <pc:docMk/>
            <pc:sldMk cId="223448911" sldId="272"/>
            <ac:graphicFrameMk id="15" creationId="{742802DC-BF40-68A2-C229-3D49F1319CE7}"/>
          </ac:graphicFrameMkLst>
        </pc:graphicFrameChg>
      </pc:sldChg>
      <pc:sldChg chg="addSp modSp mod">
        <pc:chgData name="Juanita Rojas Varela" userId="0b674874-92fb-4f6f-94fc-f0260b96d41d" providerId="ADAL" clId="{9328FEEB-A522-4426-BB6A-1555945510B6}" dt="2024-08-12T17:16:02.659" v="9" actId="255"/>
        <pc:sldMkLst>
          <pc:docMk/>
          <pc:sldMk cId="312233509" sldId="308"/>
        </pc:sldMkLst>
        <pc:graphicFrameChg chg="add mod modGraphic">
          <ac:chgData name="Juanita Rojas Varela" userId="0b674874-92fb-4f6f-94fc-f0260b96d41d" providerId="ADAL" clId="{9328FEEB-A522-4426-BB6A-1555945510B6}" dt="2024-08-12T17:16:02.659" v="9" actId="255"/>
          <ac:graphicFrameMkLst>
            <pc:docMk/>
            <pc:sldMk cId="312233509" sldId="308"/>
            <ac:graphicFrameMk id="2" creationId="{672EA8E7-715B-492A-8092-844C8BC1EC9F}"/>
          </ac:graphicFrameMkLst>
        </pc:graphicFrameChg>
      </pc:sldChg>
    </pc:docChg>
  </pc:docChgLst>
  <pc:docChgLst>
    <pc:chgData name="Martha Patricia Aguilar Copete" userId="S::marthaaguilar@supertransporte.gov.co::d8d506e0-0641-4903-ab3a-c5827447f079" providerId="AD" clId="Web-{7A922658-788F-2826-7EDD-EB5DBE21C9D9}"/>
    <pc:docChg chg="modSld">
      <pc:chgData name="Martha Patricia Aguilar Copete" userId="S::marthaaguilar@supertransporte.gov.co::d8d506e0-0641-4903-ab3a-c5827447f079" providerId="AD" clId="Web-{7A922658-788F-2826-7EDD-EB5DBE21C9D9}" dt="2024-08-14T14:42:58.156" v="55" actId="20577"/>
      <pc:docMkLst>
        <pc:docMk/>
      </pc:docMkLst>
      <pc:sldChg chg="modSp">
        <pc:chgData name="Martha Patricia Aguilar Copete" userId="S::marthaaguilar@supertransporte.gov.co::d8d506e0-0641-4903-ab3a-c5827447f079" providerId="AD" clId="Web-{7A922658-788F-2826-7EDD-EB5DBE21C9D9}" dt="2024-08-14T14:19:27.583" v="8" actId="20577"/>
        <pc:sldMkLst>
          <pc:docMk/>
          <pc:sldMk cId="3819243642" sldId="287"/>
        </pc:sldMkLst>
        <pc:spChg chg="mod">
          <ac:chgData name="Martha Patricia Aguilar Copete" userId="S::marthaaguilar@supertransporte.gov.co::d8d506e0-0641-4903-ab3a-c5827447f079" providerId="AD" clId="Web-{7A922658-788F-2826-7EDD-EB5DBE21C9D9}" dt="2024-08-14T14:19:27.583" v="8" actId="20577"/>
          <ac:spMkLst>
            <pc:docMk/>
            <pc:sldMk cId="3819243642" sldId="287"/>
            <ac:spMk id="4" creationId="{0000F129-D1CE-FB0C-914B-9110F9DFE840}"/>
          </ac:spMkLst>
        </pc:spChg>
      </pc:sldChg>
      <pc:sldChg chg="modSp">
        <pc:chgData name="Martha Patricia Aguilar Copete" userId="S::marthaaguilar@supertransporte.gov.co::d8d506e0-0641-4903-ab3a-c5827447f079" providerId="AD" clId="Web-{7A922658-788F-2826-7EDD-EB5DBE21C9D9}" dt="2024-08-14T14:32:11.870" v="14"/>
        <pc:sldMkLst>
          <pc:docMk/>
          <pc:sldMk cId="312233509" sldId="308"/>
        </pc:sldMkLst>
        <pc:graphicFrameChg chg="mod modGraphic">
          <ac:chgData name="Martha Patricia Aguilar Copete" userId="S::marthaaguilar@supertransporte.gov.co::d8d506e0-0641-4903-ab3a-c5827447f079" providerId="AD" clId="Web-{7A922658-788F-2826-7EDD-EB5DBE21C9D9}" dt="2024-08-14T14:32:11.870" v="14"/>
          <ac:graphicFrameMkLst>
            <pc:docMk/>
            <pc:sldMk cId="312233509" sldId="308"/>
            <ac:graphicFrameMk id="2" creationId="{672EA8E7-715B-492A-8092-844C8BC1EC9F}"/>
          </ac:graphicFrameMkLst>
        </pc:graphicFrameChg>
      </pc:sldChg>
      <pc:sldChg chg="modSp">
        <pc:chgData name="Martha Patricia Aguilar Copete" userId="S::marthaaguilar@supertransporte.gov.co::d8d506e0-0641-4903-ab3a-c5827447f079" providerId="AD" clId="Web-{7A922658-788F-2826-7EDD-EB5DBE21C9D9}" dt="2024-08-14T14:42:58.156" v="55" actId="20577"/>
        <pc:sldMkLst>
          <pc:docMk/>
          <pc:sldMk cId="3432636930" sldId="316"/>
        </pc:sldMkLst>
        <pc:spChg chg="mod">
          <ac:chgData name="Martha Patricia Aguilar Copete" userId="S::marthaaguilar@supertransporte.gov.co::d8d506e0-0641-4903-ab3a-c5827447f079" providerId="AD" clId="Web-{7A922658-788F-2826-7EDD-EB5DBE21C9D9}" dt="2024-08-14T14:42:58.156" v="55" actId="20577"/>
          <ac:spMkLst>
            <pc:docMk/>
            <pc:sldMk cId="3432636930" sldId="316"/>
            <ac:spMk id="3" creationId="{C918B731-FFCF-7B70-679B-14DD75725977}"/>
          </ac:spMkLst>
        </pc:spChg>
      </pc:sldChg>
    </pc:docChg>
  </pc:docChgLst>
  <pc:docChgLst>
    <pc:chgData name="Camilo Esteban Montoya Vásquez" userId="5a0745ba-f4d5-42a4-bbbe-2f9363299950" providerId="ADAL" clId="{292FAF25-E258-4FC5-A168-C596D0F7C659}"/>
    <pc:docChg chg="undo custSel addSld delSld modSld">
      <pc:chgData name="Camilo Esteban Montoya Vásquez" userId="5a0745ba-f4d5-42a4-bbbe-2f9363299950" providerId="ADAL" clId="{292FAF25-E258-4FC5-A168-C596D0F7C659}" dt="2024-08-19T22:39:09.561" v="487" actId="14100"/>
      <pc:docMkLst>
        <pc:docMk/>
      </pc:docMkLst>
      <pc:sldChg chg="addSp delSp modSp mod">
        <pc:chgData name="Camilo Esteban Montoya Vásquez" userId="5a0745ba-f4d5-42a4-bbbe-2f9363299950" providerId="ADAL" clId="{292FAF25-E258-4FC5-A168-C596D0F7C659}" dt="2024-08-19T21:21:29.584" v="49" actId="113"/>
        <pc:sldMkLst>
          <pc:docMk/>
          <pc:sldMk cId="2605096831" sldId="274"/>
        </pc:sldMkLst>
        <pc:spChg chg="mod">
          <ac:chgData name="Camilo Esteban Montoya Vásquez" userId="5a0745ba-f4d5-42a4-bbbe-2f9363299950" providerId="ADAL" clId="{292FAF25-E258-4FC5-A168-C596D0F7C659}" dt="2024-08-19T21:09:25.016" v="3" actId="20577"/>
          <ac:spMkLst>
            <pc:docMk/>
            <pc:sldMk cId="2605096831" sldId="274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292FAF25-E258-4FC5-A168-C596D0F7C659}" dt="2024-08-19T21:20:54.843" v="36" actId="20577"/>
          <ac:spMkLst>
            <pc:docMk/>
            <pc:sldMk cId="2605096831" sldId="274"/>
            <ac:spMk id="6" creationId="{ABD1E13F-8A56-CBB8-EEE3-09EDA43C2E16}"/>
          </ac:spMkLst>
        </pc:spChg>
        <pc:graphicFrameChg chg="add mod modGraphic">
          <ac:chgData name="Camilo Esteban Montoya Vásquez" userId="5a0745ba-f4d5-42a4-bbbe-2f9363299950" providerId="ADAL" clId="{292FAF25-E258-4FC5-A168-C596D0F7C659}" dt="2024-08-19T21:21:13.083" v="41" actId="1076"/>
          <ac:graphicFrameMkLst>
            <pc:docMk/>
            <pc:sldMk cId="2605096831" sldId="274"/>
            <ac:graphicFrameMk id="2" creationId="{D6907C18-F487-8F70-F024-778A09662C5C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1:19:57.192" v="4" actId="478"/>
          <ac:graphicFrameMkLst>
            <pc:docMk/>
            <pc:sldMk cId="2605096831" sldId="274"/>
            <ac:graphicFrameMk id="3" creationId="{FD220057-C0FB-ABEA-DE8E-7942205C7085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1:20:58.214" v="37" actId="478"/>
          <ac:graphicFrameMkLst>
            <pc:docMk/>
            <pc:sldMk cId="2605096831" sldId="274"/>
            <ac:graphicFrameMk id="7" creationId="{9208131A-114C-70BB-5ECE-6CC7B916A5E0}"/>
          </ac:graphicFrameMkLst>
        </pc:graphicFrameChg>
        <pc:graphicFrameChg chg="add mod">
          <ac:chgData name="Camilo Esteban Montoya Vásquez" userId="5a0745ba-f4d5-42a4-bbbe-2f9363299950" providerId="ADAL" clId="{292FAF25-E258-4FC5-A168-C596D0F7C659}" dt="2024-08-19T21:21:29.584" v="49" actId="113"/>
          <ac:graphicFrameMkLst>
            <pc:docMk/>
            <pc:sldMk cId="2605096831" sldId="274"/>
            <ac:graphicFrameMk id="8" creationId="{9208131A-114C-70BB-5ECE-6CC7B916A5E0}"/>
          </ac:graphicFrameMkLst>
        </pc:graphicFrameChg>
      </pc:sldChg>
      <pc:sldChg chg="addSp delSp modSp mod">
        <pc:chgData name="Camilo Esteban Montoya Vásquez" userId="5a0745ba-f4d5-42a4-bbbe-2f9363299950" providerId="ADAL" clId="{292FAF25-E258-4FC5-A168-C596D0F7C659}" dt="2024-08-19T21:55:18.898" v="308" actId="207"/>
        <pc:sldMkLst>
          <pc:docMk/>
          <pc:sldMk cId="3819243642" sldId="287"/>
        </pc:sldMkLst>
        <pc:spChg chg="add mod">
          <ac:chgData name="Camilo Esteban Montoya Vásquez" userId="5a0745ba-f4d5-42a4-bbbe-2f9363299950" providerId="ADAL" clId="{292FAF25-E258-4FC5-A168-C596D0F7C659}" dt="2024-08-19T21:41:18.159" v="268"/>
          <ac:spMkLst>
            <pc:docMk/>
            <pc:sldMk cId="3819243642" sldId="287"/>
            <ac:spMk id="3" creationId="{D2A18176-C729-E28E-75C2-47E71DEDA59B}"/>
          </ac:spMkLst>
        </pc:spChg>
        <pc:spChg chg="add mod">
          <ac:chgData name="Camilo Esteban Montoya Vásquez" userId="5a0745ba-f4d5-42a4-bbbe-2f9363299950" providerId="ADAL" clId="{292FAF25-E258-4FC5-A168-C596D0F7C659}" dt="2024-08-19T21:55:18.898" v="308" actId="207"/>
          <ac:spMkLst>
            <pc:docMk/>
            <pc:sldMk cId="3819243642" sldId="287"/>
            <ac:spMk id="8" creationId="{2DD46C5E-63E4-E7CA-DA9C-C5AA5224D876}"/>
          </ac:spMkLst>
        </pc:spChg>
        <pc:graphicFrameChg chg="del">
          <ac:chgData name="Camilo Esteban Montoya Vásquez" userId="5a0745ba-f4d5-42a4-bbbe-2f9363299950" providerId="ADAL" clId="{292FAF25-E258-4FC5-A168-C596D0F7C659}" dt="2024-08-19T21:40:59.539" v="263" actId="478"/>
          <ac:graphicFrameMkLst>
            <pc:docMk/>
            <pc:sldMk cId="3819243642" sldId="287"/>
            <ac:graphicFrameMk id="2" creationId="{789CE179-E164-103D-955C-603C1FB24A28}"/>
          </ac:graphicFrameMkLst>
        </pc:graphicFrameChg>
        <pc:graphicFrameChg chg="add mod ord">
          <ac:chgData name="Camilo Esteban Montoya Vásquez" userId="5a0745ba-f4d5-42a4-bbbe-2f9363299950" providerId="ADAL" clId="{292FAF25-E258-4FC5-A168-C596D0F7C659}" dt="2024-08-19T21:53:14.979" v="293" actId="167"/>
          <ac:graphicFrameMkLst>
            <pc:docMk/>
            <pc:sldMk cId="3819243642" sldId="287"/>
            <ac:graphicFrameMk id="6" creationId="{789CE179-E164-103D-955C-603C1FB24A28}"/>
          </ac:graphicFrameMkLst>
        </pc:graphicFrameChg>
        <pc:graphicFrameChg chg="modGraphic">
          <ac:chgData name="Camilo Esteban Montoya Vásquez" userId="5a0745ba-f4d5-42a4-bbbe-2f9363299950" providerId="ADAL" clId="{292FAF25-E258-4FC5-A168-C596D0F7C659}" dt="2024-08-19T21:53:32.839" v="305" actId="20577"/>
          <ac:graphicFrameMkLst>
            <pc:docMk/>
            <pc:sldMk cId="3819243642" sldId="287"/>
            <ac:graphicFrameMk id="7" creationId="{C81B8FAA-C5BE-314C-0B26-ED8733FAF402}"/>
          </ac:graphicFrameMkLst>
        </pc:graphicFrameChg>
      </pc:sldChg>
      <pc:sldChg chg="addSp delSp modSp mod">
        <pc:chgData name="Camilo Esteban Montoya Vásquez" userId="5a0745ba-f4d5-42a4-bbbe-2f9363299950" providerId="ADAL" clId="{292FAF25-E258-4FC5-A168-C596D0F7C659}" dt="2024-08-19T21:24:27.148" v="94" actId="20577"/>
        <pc:sldMkLst>
          <pc:docMk/>
          <pc:sldMk cId="3530788260" sldId="298"/>
        </pc:sldMkLst>
        <pc:spChg chg="mod">
          <ac:chgData name="Camilo Esteban Montoya Vásquez" userId="5a0745ba-f4d5-42a4-bbbe-2f9363299950" providerId="ADAL" clId="{292FAF25-E258-4FC5-A168-C596D0F7C659}" dt="2024-08-19T21:21:40.155" v="54" actId="20577"/>
          <ac:spMkLst>
            <pc:docMk/>
            <pc:sldMk cId="3530788260" sldId="298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292FAF25-E258-4FC5-A168-C596D0F7C659}" dt="2024-08-19T21:24:27.148" v="94" actId="20577"/>
          <ac:spMkLst>
            <pc:docMk/>
            <pc:sldMk cId="3530788260" sldId="298"/>
            <ac:spMk id="7" creationId="{40F674F3-DD27-B0F8-09F2-2481F4DCE050}"/>
          </ac:spMkLst>
        </pc:spChg>
        <pc:graphicFrameChg chg="add mod modGraphic">
          <ac:chgData name="Camilo Esteban Montoya Vásquez" userId="5a0745ba-f4d5-42a4-bbbe-2f9363299950" providerId="ADAL" clId="{292FAF25-E258-4FC5-A168-C596D0F7C659}" dt="2024-08-19T21:23:28.268" v="63" actId="403"/>
          <ac:graphicFrameMkLst>
            <pc:docMk/>
            <pc:sldMk cId="3530788260" sldId="298"/>
            <ac:graphicFrameMk id="2" creationId="{A416E59F-620D-B58B-875E-8570EAD8C737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1:23:14.588" v="56" actId="478"/>
          <ac:graphicFrameMkLst>
            <pc:docMk/>
            <pc:sldMk cId="3530788260" sldId="298"/>
            <ac:graphicFrameMk id="3" creationId="{462CCF70-FC14-7CE1-478F-26FE4E7AD6A2}"/>
          </ac:graphicFrameMkLst>
        </pc:graphicFrameChg>
        <pc:graphicFrameChg chg="add mod">
          <ac:chgData name="Camilo Esteban Montoya Vásquez" userId="5a0745ba-f4d5-42a4-bbbe-2f9363299950" providerId="ADAL" clId="{292FAF25-E258-4FC5-A168-C596D0F7C659}" dt="2024-08-19T21:23:58.159" v="74" actId="113"/>
          <ac:graphicFrameMkLst>
            <pc:docMk/>
            <pc:sldMk cId="3530788260" sldId="298"/>
            <ac:graphicFrameMk id="6" creationId="{94C0EB12-0AC6-221D-4A22-DFFAF07C3E9B}"/>
          </ac:graphicFrameMkLst>
        </pc:graphicFrameChg>
        <pc:graphicFrameChg chg="del mod">
          <ac:chgData name="Camilo Esteban Montoya Vásquez" userId="5a0745ba-f4d5-42a4-bbbe-2f9363299950" providerId="ADAL" clId="{292FAF25-E258-4FC5-A168-C596D0F7C659}" dt="2024-08-19T21:21:42.248" v="55" actId="478"/>
          <ac:graphicFrameMkLst>
            <pc:docMk/>
            <pc:sldMk cId="3530788260" sldId="298"/>
            <ac:graphicFrameMk id="8" creationId="{94C0EB12-0AC6-221D-4A22-DFFAF07C3E9B}"/>
          </ac:graphicFrameMkLst>
        </pc:graphicFrameChg>
      </pc:sldChg>
      <pc:sldChg chg="addSp delSp modSp mod">
        <pc:chgData name="Camilo Esteban Montoya Vásquez" userId="5a0745ba-f4d5-42a4-bbbe-2f9363299950" providerId="ADAL" clId="{292FAF25-E258-4FC5-A168-C596D0F7C659}" dt="2024-08-19T21:38:27.866" v="238" actId="20577"/>
        <pc:sldMkLst>
          <pc:docMk/>
          <pc:sldMk cId="2103413372" sldId="299"/>
        </pc:sldMkLst>
        <pc:spChg chg="add mod">
          <ac:chgData name="Camilo Esteban Montoya Vásquez" userId="5a0745ba-f4d5-42a4-bbbe-2f9363299950" providerId="ADAL" clId="{292FAF25-E258-4FC5-A168-C596D0F7C659}" dt="2024-08-19T21:38:27.866" v="238" actId="20577"/>
          <ac:spMkLst>
            <pc:docMk/>
            <pc:sldMk cId="2103413372" sldId="299"/>
            <ac:spMk id="3" creationId="{234ECBBB-E932-FDEF-AE9A-1868A74EE8B3}"/>
          </ac:spMkLst>
        </pc:spChg>
        <pc:spChg chg="add mod">
          <ac:chgData name="Camilo Esteban Montoya Vásquez" userId="5a0745ba-f4d5-42a4-bbbe-2f9363299950" providerId="ADAL" clId="{292FAF25-E258-4FC5-A168-C596D0F7C659}" dt="2024-08-19T21:37:40.522" v="198" actId="767"/>
          <ac:spMkLst>
            <pc:docMk/>
            <pc:sldMk cId="2103413372" sldId="299"/>
            <ac:spMk id="6" creationId="{9000A372-F631-2D0F-9BF8-F85B12AC315F}"/>
          </ac:spMkLst>
        </pc:spChg>
        <pc:spChg chg="add mod">
          <ac:chgData name="Camilo Esteban Montoya Vásquez" userId="5a0745ba-f4d5-42a4-bbbe-2f9363299950" providerId="ADAL" clId="{292FAF25-E258-4FC5-A168-C596D0F7C659}" dt="2024-08-19T21:38:06.976" v="237" actId="1076"/>
          <ac:spMkLst>
            <pc:docMk/>
            <pc:sldMk cId="2103413372" sldId="299"/>
            <ac:spMk id="7" creationId="{21524336-D6FE-51F1-D24A-CFB567B0DD91}"/>
          </ac:spMkLst>
        </pc:spChg>
        <pc:spChg chg="mod">
          <ac:chgData name="Camilo Esteban Montoya Vásquez" userId="5a0745ba-f4d5-42a4-bbbe-2f9363299950" providerId="ADAL" clId="{292FAF25-E258-4FC5-A168-C596D0F7C659}" dt="2024-08-19T21:31:54.870" v="109" actId="20577"/>
          <ac:spMkLst>
            <pc:docMk/>
            <pc:sldMk cId="2103413372" sldId="299"/>
            <ac:spMk id="8" creationId="{0000F129-D1CE-FB0C-914B-9110F9DFE840}"/>
          </ac:spMkLst>
        </pc:spChg>
        <pc:graphicFrameChg chg="del ord">
          <ac:chgData name="Camilo Esteban Montoya Vásquez" userId="5a0745ba-f4d5-42a4-bbbe-2f9363299950" providerId="ADAL" clId="{292FAF25-E258-4FC5-A168-C596D0F7C659}" dt="2024-08-19T21:31:58.985" v="110" actId="478"/>
          <ac:graphicFrameMkLst>
            <pc:docMk/>
            <pc:sldMk cId="2103413372" sldId="299"/>
            <ac:graphicFrameMk id="2" creationId="{88851A33-EF36-A288-3FF6-3B8EE0A556D5}"/>
          </ac:graphicFrameMkLst>
        </pc:graphicFrameChg>
        <pc:graphicFrameChg chg="add mod">
          <ac:chgData name="Camilo Esteban Montoya Vásquez" userId="5a0745ba-f4d5-42a4-bbbe-2f9363299950" providerId="ADAL" clId="{292FAF25-E258-4FC5-A168-C596D0F7C659}" dt="2024-08-19T21:37:29.192" v="197"/>
          <ac:graphicFrameMkLst>
            <pc:docMk/>
            <pc:sldMk cId="2103413372" sldId="299"/>
            <ac:graphicFrameMk id="4" creationId="{88851A33-EF36-A288-3FF6-3B8EE0A556D5}"/>
          </ac:graphicFrameMkLst>
        </pc:graphicFrameChg>
        <pc:graphicFrameChg chg="modGraphic">
          <ac:chgData name="Camilo Esteban Montoya Vásquez" userId="5a0745ba-f4d5-42a4-bbbe-2f9363299950" providerId="ADAL" clId="{292FAF25-E258-4FC5-A168-C596D0F7C659}" dt="2024-08-19T21:33:27.247" v="178" actId="20577"/>
          <ac:graphicFrameMkLst>
            <pc:docMk/>
            <pc:sldMk cId="2103413372" sldId="299"/>
            <ac:graphicFrameMk id="10" creationId="{04666DCC-4572-9220-A4D6-3A9A4CCA421A}"/>
          </ac:graphicFrameMkLst>
        </pc:graphicFrameChg>
      </pc:sldChg>
      <pc:sldChg chg="addSp delSp modSp mod">
        <pc:chgData name="Camilo Esteban Montoya Vásquez" userId="5a0745ba-f4d5-42a4-bbbe-2f9363299950" providerId="ADAL" clId="{292FAF25-E258-4FC5-A168-C596D0F7C659}" dt="2024-08-19T21:40:49.697" v="262"/>
        <pc:sldMkLst>
          <pc:docMk/>
          <pc:sldMk cId="2812783237" sldId="300"/>
        </pc:sldMkLst>
        <pc:spChg chg="mod">
          <ac:chgData name="Camilo Esteban Montoya Vásquez" userId="5a0745ba-f4d5-42a4-bbbe-2f9363299950" providerId="ADAL" clId="{292FAF25-E258-4FC5-A168-C596D0F7C659}" dt="2024-08-19T21:38:39.066" v="242" actId="20577"/>
          <ac:spMkLst>
            <pc:docMk/>
            <pc:sldMk cId="2812783237" sldId="300"/>
            <ac:spMk id="2" creationId="{0000F129-D1CE-FB0C-914B-9110F9DFE840}"/>
          </ac:spMkLst>
        </pc:spChg>
        <pc:spChg chg="add mod">
          <ac:chgData name="Camilo Esteban Montoya Vásquez" userId="5a0745ba-f4d5-42a4-bbbe-2f9363299950" providerId="ADAL" clId="{292FAF25-E258-4FC5-A168-C596D0F7C659}" dt="2024-08-19T21:40:49.697" v="262"/>
          <ac:spMkLst>
            <pc:docMk/>
            <pc:sldMk cId="2812783237" sldId="300"/>
            <ac:spMk id="6" creationId="{D4DC7109-9BFA-75A7-E9D6-AB8ADDB1AF9F}"/>
          </ac:spMkLst>
        </pc:spChg>
        <pc:graphicFrameChg chg="add mod modGraphic">
          <ac:chgData name="Camilo Esteban Montoya Vásquez" userId="5a0745ba-f4d5-42a4-bbbe-2f9363299950" providerId="ADAL" clId="{292FAF25-E258-4FC5-A168-C596D0F7C659}" dt="2024-08-19T21:39:54.884" v="250" actId="403"/>
          <ac:graphicFrameMkLst>
            <pc:docMk/>
            <pc:sldMk cId="2812783237" sldId="300"/>
            <ac:graphicFrameMk id="3" creationId="{4F1AC0B0-9040-9BC9-89A7-AE176D68E585}"/>
          </ac:graphicFrameMkLst>
        </pc:graphicFrameChg>
        <pc:graphicFrameChg chg="add mod">
          <ac:chgData name="Camilo Esteban Montoya Vásquez" userId="5a0745ba-f4d5-42a4-bbbe-2f9363299950" providerId="ADAL" clId="{292FAF25-E258-4FC5-A168-C596D0F7C659}" dt="2024-08-19T21:40:32.190" v="261" actId="207"/>
          <ac:graphicFrameMkLst>
            <pc:docMk/>
            <pc:sldMk cId="2812783237" sldId="300"/>
            <ac:graphicFrameMk id="4" creationId="{7A01233B-1301-751E-E9A5-5E32FEB3EDAF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1:38:42.631" v="243" actId="478"/>
          <ac:graphicFrameMkLst>
            <pc:docMk/>
            <pc:sldMk cId="2812783237" sldId="300"/>
            <ac:graphicFrameMk id="9" creationId="{A95BBF3C-D0AB-C94B-E93A-40AF6A357381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1:39:41.309" v="244" actId="478"/>
          <ac:graphicFrameMkLst>
            <pc:docMk/>
            <pc:sldMk cId="2812783237" sldId="300"/>
            <ac:graphicFrameMk id="10" creationId="{7A01233B-1301-751E-E9A5-5E32FEB3EDAF}"/>
          </ac:graphicFrameMkLst>
        </pc:graphicFrameChg>
      </pc:sldChg>
      <pc:sldChg chg="addSp delSp modSp mod">
        <pc:chgData name="Camilo Esteban Montoya Vásquez" userId="5a0745ba-f4d5-42a4-bbbe-2f9363299950" providerId="ADAL" clId="{292FAF25-E258-4FC5-A168-C596D0F7C659}" dt="2024-08-19T22:30:24.808" v="486" actId="403"/>
        <pc:sldMkLst>
          <pc:docMk/>
          <pc:sldMk cId="2613980359" sldId="302"/>
        </pc:sldMkLst>
        <pc:spChg chg="mod">
          <ac:chgData name="Camilo Esteban Montoya Vásquez" userId="5a0745ba-f4d5-42a4-bbbe-2f9363299950" providerId="ADAL" clId="{292FAF25-E258-4FC5-A168-C596D0F7C659}" dt="2024-08-19T22:27:26.794" v="434" actId="20577"/>
          <ac:spMkLst>
            <pc:docMk/>
            <pc:sldMk cId="2613980359" sldId="302"/>
            <ac:spMk id="7" creationId="{19B0F017-2E9D-E6B2-569F-65765CA1DCB9}"/>
          </ac:spMkLst>
        </pc:spChg>
        <pc:spChg chg="add mod">
          <ac:chgData name="Camilo Esteban Montoya Vásquez" userId="5a0745ba-f4d5-42a4-bbbe-2f9363299950" providerId="ADAL" clId="{292FAF25-E258-4FC5-A168-C596D0F7C659}" dt="2024-08-19T22:29:14.461" v="460"/>
          <ac:spMkLst>
            <pc:docMk/>
            <pc:sldMk cId="2613980359" sldId="302"/>
            <ac:spMk id="9" creationId="{EF734E1C-1702-4AC4-C594-5A118F0FDEF6}"/>
          </ac:spMkLst>
        </pc:spChg>
        <pc:graphicFrameChg chg="add mod modGraphic">
          <ac:chgData name="Camilo Esteban Montoya Vásquez" userId="5a0745ba-f4d5-42a4-bbbe-2f9363299950" providerId="ADAL" clId="{292FAF25-E258-4FC5-A168-C596D0F7C659}" dt="2024-08-19T22:28:09.758" v="447" actId="403"/>
          <ac:graphicFrameMkLst>
            <pc:docMk/>
            <pc:sldMk cId="2613980359" sldId="302"/>
            <ac:graphicFrameMk id="3" creationId="{7DB70987-7BC8-5C40-6A97-73634EE6CD19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2:27:52.542" v="439" actId="478"/>
          <ac:graphicFrameMkLst>
            <pc:docMk/>
            <pc:sldMk cId="2613980359" sldId="302"/>
            <ac:graphicFrameMk id="4" creationId="{26EC0C84-2B8E-6A6C-97F0-B817512485DC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2:27:57.267" v="440" actId="478"/>
          <ac:graphicFrameMkLst>
            <pc:docMk/>
            <pc:sldMk cId="2613980359" sldId="302"/>
            <ac:graphicFrameMk id="6" creationId="{4DA48510-A8B7-F71B-58CA-DF6CA0E33253}"/>
          </ac:graphicFrameMkLst>
        </pc:graphicFrameChg>
        <pc:graphicFrameChg chg="add mod">
          <ac:chgData name="Camilo Esteban Montoya Vásquez" userId="5a0745ba-f4d5-42a4-bbbe-2f9363299950" providerId="ADAL" clId="{292FAF25-E258-4FC5-A168-C596D0F7C659}" dt="2024-08-19T22:30:24.808" v="486" actId="403"/>
          <ac:graphicFrameMkLst>
            <pc:docMk/>
            <pc:sldMk cId="2613980359" sldId="302"/>
            <ac:graphicFrameMk id="8" creationId="{4DA48510-A8B7-F71B-58CA-DF6CA0E33253}"/>
          </ac:graphicFrameMkLst>
        </pc:graphicFrameChg>
      </pc:sldChg>
      <pc:sldChg chg="addSp delSp modSp mod">
        <pc:chgData name="Camilo Esteban Montoya Vásquez" userId="5a0745ba-f4d5-42a4-bbbe-2f9363299950" providerId="ADAL" clId="{292FAF25-E258-4FC5-A168-C596D0F7C659}" dt="2024-08-19T22:30:17.837" v="485" actId="403"/>
        <pc:sldMkLst>
          <pc:docMk/>
          <pc:sldMk cId="3519401563" sldId="304"/>
        </pc:sldMkLst>
        <pc:spChg chg="add mod">
          <ac:chgData name="Camilo Esteban Montoya Vásquez" userId="5a0745ba-f4d5-42a4-bbbe-2f9363299950" providerId="ADAL" clId="{292FAF25-E258-4FC5-A168-C596D0F7C659}" dt="2024-08-19T22:29:16.931" v="461"/>
          <ac:spMkLst>
            <pc:docMk/>
            <pc:sldMk cId="3519401563" sldId="304"/>
            <ac:spMk id="4" creationId="{B02D9978-6FBC-9C04-A7D9-52AFA19F4D4D}"/>
          </ac:spMkLst>
        </pc:spChg>
        <pc:spChg chg="mod">
          <ac:chgData name="Camilo Esteban Montoya Vásquez" userId="5a0745ba-f4d5-42a4-bbbe-2f9363299950" providerId="ADAL" clId="{292FAF25-E258-4FC5-A168-C596D0F7C659}" dt="2024-08-19T22:27:31.278" v="438" actId="20577"/>
          <ac:spMkLst>
            <pc:docMk/>
            <pc:sldMk cId="3519401563" sldId="304"/>
            <ac:spMk id="7" creationId="{19B0F017-2E9D-E6B2-569F-65765CA1DCB9}"/>
          </ac:spMkLst>
        </pc:spChg>
        <pc:graphicFrameChg chg="del">
          <ac:chgData name="Camilo Esteban Montoya Vásquez" userId="5a0745ba-f4d5-42a4-bbbe-2f9363299950" providerId="ADAL" clId="{292FAF25-E258-4FC5-A168-C596D0F7C659}" dt="2024-08-19T22:29:07.841" v="459" actId="478"/>
          <ac:graphicFrameMkLst>
            <pc:docMk/>
            <pc:sldMk cId="3519401563" sldId="304"/>
            <ac:graphicFrameMk id="3" creationId="{A1AFA242-9A8A-EA96-64C3-78D1108B856D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2:29:04.385" v="458" actId="478"/>
          <ac:graphicFrameMkLst>
            <pc:docMk/>
            <pc:sldMk cId="3519401563" sldId="304"/>
            <ac:graphicFrameMk id="6" creationId="{B1BE82BF-F0DB-288A-0E49-1357BA981106}"/>
          </ac:graphicFrameMkLst>
        </pc:graphicFrameChg>
        <pc:graphicFrameChg chg="add mod modGraphic">
          <ac:chgData name="Camilo Esteban Montoya Vásquez" userId="5a0745ba-f4d5-42a4-bbbe-2f9363299950" providerId="ADAL" clId="{292FAF25-E258-4FC5-A168-C596D0F7C659}" dt="2024-08-19T22:29:51.924" v="474" actId="1076"/>
          <ac:graphicFrameMkLst>
            <pc:docMk/>
            <pc:sldMk cId="3519401563" sldId="304"/>
            <ac:graphicFrameMk id="8" creationId="{5189B685-F166-C693-D203-C05981E6D5B6}"/>
          </ac:graphicFrameMkLst>
        </pc:graphicFrameChg>
        <pc:graphicFrameChg chg="add mod">
          <ac:chgData name="Camilo Esteban Montoya Vásquez" userId="5a0745ba-f4d5-42a4-bbbe-2f9363299950" providerId="ADAL" clId="{292FAF25-E258-4FC5-A168-C596D0F7C659}" dt="2024-08-19T22:30:17.837" v="485" actId="403"/>
          <ac:graphicFrameMkLst>
            <pc:docMk/>
            <pc:sldMk cId="3519401563" sldId="304"/>
            <ac:graphicFrameMk id="9" creationId="{B1BE82BF-F0DB-288A-0E49-1357BA981106}"/>
          </ac:graphicFrameMkLst>
        </pc:graphicFrameChg>
      </pc:sldChg>
      <pc:sldChg chg="addSp delSp modSp mod">
        <pc:chgData name="Camilo Esteban Montoya Vásquez" userId="5a0745ba-f4d5-42a4-bbbe-2f9363299950" providerId="ADAL" clId="{292FAF25-E258-4FC5-A168-C596D0F7C659}" dt="2024-08-19T22:39:09.561" v="487" actId="14100"/>
        <pc:sldMkLst>
          <pc:docMk/>
          <pc:sldMk cId="2867346114" sldId="315"/>
        </pc:sldMkLst>
        <pc:spChg chg="add mod">
          <ac:chgData name="Camilo Esteban Montoya Vásquez" userId="5a0745ba-f4d5-42a4-bbbe-2f9363299950" providerId="ADAL" clId="{292FAF25-E258-4FC5-A168-C596D0F7C659}" dt="2024-08-19T21:56:49.742" v="314" actId="1076"/>
          <ac:spMkLst>
            <pc:docMk/>
            <pc:sldMk cId="2867346114" sldId="315"/>
            <ac:spMk id="2" creationId="{C061D001-05B3-F059-B2DF-7300CCE487D4}"/>
          </ac:spMkLst>
        </pc:spChg>
        <pc:spChg chg="add mod">
          <ac:chgData name="Camilo Esteban Montoya Vásquez" userId="5a0745ba-f4d5-42a4-bbbe-2f9363299950" providerId="ADAL" clId="{292FAF25-E258-4FC5-A168-C596D0F7C659}" dt="2024-08-19T22:04:40.504" v="318"/>
          <ac:spMkLst>
            <pc:docMk/>
            <pc:sldMk cId="2867346114" sldId="315"/>
            <ac:spMk id="3" creationId="{1A772F72-D22B-0671-39D4-887C571672B2}"/>
          </ac:spMkLst>
        </pc:spChg>
        <pc:graphicFrameChg chg="add mod">
          <ac:chgData name="Camilo Esteban Montoya Vásquez" userId="5a0745ba-f4d5-42a4-bbbe-2f9363299950" providerId="ADAL" clId="{292FAF25-E258-4FC5-A168-C596D0F7C659}" dt="2024-08-19T22:39:09.561" v="487" actId="14100"/>
          <ac:graphicFrameMkLst>
            <pc:docMk/>
            <pc:sldMk cId="2867346114" sldId="315"/>
            <ac:graphicFrameMk id="6" creationId="{A3F210E9-D87D-35CE-9F93-106FC7F17E02}"/>
          </ac:graphicFrameMkLst>
        </pc:graphicFrameChg>
        <pc:graphicFrameChg chg="add mod">
          <ac:chgData name="Camilo Esteban Montoya Vásquez" userId="5a0745ba-f4d5-42a4-bbbe-2f9363299950" providerId="ADAL" clId="{292FAF25-E258-4FC5-A168-C596D0F7C659}" dt="2024-08-19T22:26:46.554" v="427" actId="113"/>
          <ac:graphicFrameMkLst>
            <pc:docMk/>
            <pc:sldMk cId="2867346114" sldId="315"/>
            <ac:graphicFrameMk id="7" creationId="{83C2A929-70AF-C415-32F5-3514DADCA266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1:56:33.727" v="310" actId="478"/>
          <ac:graphicFrameMkLst>
            <pc:docMk/>
            <pc:sldMk cId="2867346114" sldId="315"/>
            <ac:graphicFrameMk id="8" creationId="{A3F210E9-D87D-35CE-9F93-106FC7F17E02}"/>
          </ac:graphicFrameMkLst>
        </pc:graphicFrameChg>
        <pc:graphicFrameChg chg="mod modGraphic">
          <ac:chgData name="Camilo Esteban Montoya Vásquez" userId="5a0745ba-f4d5-42a4-bbbe-2f9363299950" providerId="ADAL" clId="{292FAF25-E258-4FC5-A168-C596D0F7C659}" dt="2024-08-19T22:26:58.943" v="428" actId="20577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 modGraphic">
          <ac:chgData name="Camilo Esteban Montoya Vásquez" userId="5a0745ba-f4d5-42a4-bbbe-2f9363299950" providerId="ADAL" clId="{292FAF25-E258-4FC5-A168-C596D0F7C659}" dt="2024-08-19T22:27:01.700" v="430" actId="20577"/>
          <ac:graphicFrameMkLst>
            <pc:docMk/>
            <pc:sldMk cId="2867346114" sldId="315"/>
            <ac:graphicFrameMk id="10" creationId="{95F32453-6D37-E338-7248-A688197DBEB6}"/>
          </ac:graphicFrameMkLst>
        </pc:graphicFrameChg>
        <pc:graphicFrameChg chg="del">
          <ac:chgData name="Camilo Esteban Montoya Vásquez" userId="5a0745ba-f4d5-42a4-bbbe-2f9363299950" providerId="ADAL" clId="{292FAF25-E258-4FC5-A168-C596D0F7C659}" dt="2024-08-19T21:56:30.104" v="309" actId="478"/>
          <ac:graphicFrameMkLst>
            <pc:docMk/>
            <pc:sldMk cId="2867346114" sldId="315"/>
            <ac:graphicFrameMk id="11" creationId="{83C2A929-70AF-C415-32F5-3514DADCA266}"/>
          </ac:graphicFrameMkLst>
        </pc:graphicFrameChg>
        <pc:picChg chg="mod">
          <ac:chgData name="Camilo Esteban Montoya Vásquez" userId="5a0745ba-f4d5-42a4-bbbe-2f9363299950" providerId="ADAL" clId="{292FAF25-E258-4FC5-A168-C596D0F7C659}" dt="2024-08-19T21:56:41.603" v="313" actId="1076"/>
          <ac:picMkLst>
            <pc:docMk/>
            <pc:sldMk cId="2867346114" sldId="315"/>
            <ac:picMk id="5" creationId="{CB585F85-421F-3792-82FF-45B82DD25490}"/>
          </ac:picMkLst>
        </pc:picChg>
      </pc:sldChg>
      <pc:sldChg chg="new del">
        <pc:chgData name="Camilo Esteban Montoya Vásquez" userId="5a0745ba-f4d5-42a4-bbbe-2f9363299950" providerId="ADAL" clId="{292FAF25-E258-4FC5-A168-C596D0F7C659}" dt="2024-08-19T22:21:22.339" v="390" actId="680"/>
        <pc:sldMkLst>
          <pc:docMk/>
          <pc:sldMk cId="956636126" sldId="318"/>
        </pc:sldMkLst>
      </pc:sldChg>
    </pc:docChg>
  </pc:docChgLst>
  <pc:docChgLst>
    <pc:chgData name="Juanita Rojas Varela" userId="0b674874-92fb-4f6f-94fc-f0260b96d41d" providerId="ADAL" clId="{7F673D20-C86F-46C0-8AF9-DB2C87C16CA6}"/>
    <pc:docChg chg="undo custSel addSld delSld modSld sldOrd">
      <pc:chgData name="Juanita Rojas Varela" userId="0b674874-92fb-4f6f-94fc-f0260b96d41d" providerId="ADAL" clId="{7F673D20-C86F-46C0-8AF9-DB2C87C16CA6}" dt="2024-08-02T23:20:54.078" v="932" actId="20577"/>
      <pc:docMkLst>
        <pc:docMk/>
      </pc:docMkLst>
      <pc:sldChg chg="modSp add mod modTransition">
        <pc:chgData name="Juanita Rojas Varela" userId="0b674874-92fb-4f6f-94fc-f0260b96d41d" providerId="ADAL" clId="{7F673D20-C86F-46C0-8AF9-DB2C87C16CA6}" dt="2024-08-02T23:20:54.078" v="932" actId="20577"/>
        <pc:sldMkLst>
          <pc:docMk/>
          <pc:sldMk cId="698787902" sldId="271"/>
        </pc:sldMkLst>
        <pc:spChg chg="mod">
          <ac:chgData name="Juanita Rojas Varela" userId="0b674874-92fb-4f6f-94fc-f0260b96d41d" providerId="ADAL" clId="{7F673D20-C86F-46C0-8AF9-DB2C87C16CA6}" dt="2024-08-02T20:31:57.347" v="12" actId="20577"/>
          <ac:spMkLst>
            <pc:docMk/>
            <pc:sldMk cId="698787902" sldId="271"/>
            <ac:spMk id="2" creationId="{BF41B096-CBB6-8018-791A-0BA6F10A9E36}"/>
          </ac:spMkLst>
        </pc:spChg>
        <pc:spChg chg="mod">
          <ac:chgData name="Juanita Rojas Varela" userId="0b674874-92fb-4f6f-94fc-f0260b96d41d" providerId="ADAL" clId="{7F673D20-C86F-46C0-8AF9-DB2C87C16CA6}" dt="2024-08-02T23:20:46.536" v="930"/>
          <ac:spMkLst>
            <pc:docMk/>
            <pc:sldMk cId="698787902" sldId="271"/>
            <ac:spMk id="4" creationId="{84784DF8-5159-4692-A1BC-7BA827810959}"/>
          </ac:spMkLst>
        </pc:spChg>
        <pc:graphicFrameChg chg="mod modGraphic">
          <ac:chgData name="Juanita Rojas Varela" userId="0b674874-92fb-4f6f-94fc-f0260b96d41d" providerId="ADAL" clId="{7F673D20-C86F-46C0-8AF9-DB2C87C16CA6}" dt="2024-08-02T23:20:54.078" v="932" actId="20577"/>
          <ac:graphicFrameMkLst>
            <pc:docMk/>
            <pc:sldMk cId="698787902" sldId="271"/>
            <ac:graphicFrameMk id="15" creationId="{742802DC-BF40-68A2-C229-3D49F1319CE7}"/>
          </ac:graphicFrameMkLst>
        </pc:graphicFrameChg>
      </pc:sldChg>
      <pc:sldChg chg="modSp mod">
        <pc:chgData name="Juanita Rojas Varela" userId="0b674874-92fb-4f6f-94fc-f0260b96d41d" providerId="ADAL" clId="{7F673D20-C86F-46C0-8AF9-DB2C87C16CA6}" dt="2024-08-02T21:08:36.668" v="396" actId="20577"/>
        <pc:sldMkLst>
          <pc:docMk/>
          <pc:sldMk cId="3530788260" sldId="298"/>
        </pc:sldMkLst>
        <pc:spChg chg="mod">
          <ac:chgData name="Juanita Rojas Varela" userId="0b674874-92fb-4f6f-94fc-f0260b96d41d" providerId="ADAL" clId="{7F673D20-C86F-46C0-8AF9-DB2C87C16CA6}" dt="2024-08-02T21:08:36.668" v="396" actId="20577"/>
          <ac:spMkLst>
            <pc:docMk/>
            <pc:sldMk cId="3530788260" sldId="298"/>
            <ac:spMk id="4" creationId="{0000F129-D1CE-FB0C-914B-9110F9DFE840}"/>
          </ac:spMkLst>
        </pc:spChg>
      </pc:sldChg>
      <pc:sldChg chg="modSp mod">
        <pc:chgData name="Juanita Rojas Varela" userId="0b674874-92fb-4f6f-94fc-f0260b96d41d" providerId="ADAL" clId="{7F673D20-C86F-46C0-8AF9-DB2C87C16CA6}" dt="2024-08-02T22:02:43.519" v="714" actId="20577"/>
        <pc:sldMkLst>
          <pc:docMk/>
          <pc:sldMk cId="599946918" sldId="307"/>
        </pc:sldMkLst>
        <pc:graphicFrameChg chg="mod modGraphic">
          <ac:chgData name="Juanita Rojas Varela" userId="0b674874-92fb-4f6f-94fc-f0260b96d41d" providerId="ADAL" clId="{7F673D20-C86F-46C0-8AF9-DB2C87C16CA6}" dt="2024-08-02T22:02:43.519" v="714" actId="20577"/>
          <ac:graphicFrameMkLst>
            <pc:docMk/>
            <pc:sldMk cId="599946918" sldId="307"/>
            <ac:graphicFrameMk id="6" creationId="{706D2412-2FD4-4B65-531C-5EFAC8CA6EDB}"/>
          </ac:graphicFrameMkLst>
        </pc:graphicFrameChg>
      </pc:sldChg>
      <pc:sldChg chg="addSp modSp mod">
        <pc:chgData name="Juanita Rojas Varela" userId="0b674874-92fb-4f6f-94fc-f0260b96d41d" providerId="ADAL" clId="{7F673D20-C86F-46C0-8AF9-DB2C87C16CA6}" dt="2024-08-02T21:57:15.580" v="588" actId="313"/>
        <pc:sldMkLst>
          <pc:docMk/>
          <pc:sldMk cId="312233509" sldId="308"/>
        </pc:sldMkLst>
        <pc:graphicFrameChg chg="add mod modGraphic">
          <ac:chgData name="Juanita Rojas Varela" userId="0b674874-92fb-4f6f-94fc-f0260b96d41d" providerId="ADAL" clId="{7F673D20-C86F-46C0-8AF9-DB2C87C16CA6}" dt="2024-08-02T21:57:15.580" v="588" actId="313"/>
          <ac:graphicFrameMkLst>
            <pc:docMk/>
            <pc:sldMk cId="312233509" sldId="308"/>
            <ac:graphicFrameMk id="2" creationId="{7DEF132C-254A-1ABD-8F2D-92F5FF3E3408}"/>
          </ac:graphicFrameMkLst>
        </pc:graphicFrameChg>
      </pc:sldChg>
      <pc:sldChg chg="addSp delSp modSp del mod">
        <pc:chgData name="Juanita Rojas Varela" userId="0b674874-92fb-4f6f-94fc-f0260b96d41d" providerId="ADAL" clId="{7F673D20-C86F-46C0-8AF9-DB2C87C16CA6}" dt="2024-08-02T22:03:37.282" v="715" actId="47"/>
        <pc:sldMkLst>
          <pc:docMk/>
          <pc:sldMk cId="2516417496" sldId="310"/>
        </pc:sldMkLst>
        <pc:spChg chg="mod">
          <ac:chgData name="Juanita Rojas Varela" userId="0b674874-92fb-4f6f-94fc-f0260b96d41d" providerId="ADAL" clId="{7F673D20-C86F-46C0-8AF9-DB2C87C16CA6}" dt="2024-08-02T20:51:54.349" v="390" actId="20577"/>
          <ac:spMkLst>
            <pc:docMk/>
            <pc:sldMk cId="2516417496" sldId="310"/>
            <ac:spMk id="4" creationId="{0000F129-D1CE-FB0C-914B-9110F9DFE840}"/>
          </ac:spMkLst>
        </pc:spChg>
        <pc:graphicFrameChg chg="add mod modGraphic">
          <ac:chgData name="Juanita Rojas Varela" userId="0b674874-92fb-4f6f-94fc-f0260b96d41d" providerId="ADAL" clId="{7F673D20-C86F-46C0-8AF9-DB2C87C16CA6}" dt="2024-08-02T21:20:10.908" v="408" actId="255"/>
          <ac:graphicFrameMkLst>
            <pc:docMk/>
            <pc:sldMk cId="2516417496" sldId="310"/>
            <ac:graphicFrameMk id="2" creationId="{4142E256-4AA7-0788-FAC3-8AF34D126FC8}"/>
          </ac:graphicFrameMkLst>
        </pc:graphicFrameChg>
        <pc:graphicFrameChg chg="add del mod modGraphic">
          <ac:chgData name="Juanita Rojas Varela" userId="0b674874-92fb-4f6f-94fc-f0260b96d41d" providerId="ADAL" clId="{7F673D20-C86F-46C0-8AF9-DB2C87C16CA6}" dt="2024-08-02T21:19:45.479" v="404" actId="478"/>
          <ac:graphicFrameMkLst>
            <pc:docMk/>
            <pc:sldMk cId="2516417496" sldId="310"/>
            <ac:graphicFrameMk id="3" creationId="{81DF7027-68C6-2DD2-444B-05F81D70DA91}"/>
          </ac:graphicFrameMkLst>
        </pc:graphicFrameChg>
        <pc:picChg chg="add">
          <ac:chgData name="Juanita Rojas Varela" userId="0b674874-92fb-4f6f-94fc-f0260b96d41d" providerId="ADAL" clId="{7F673D20-C86F-46C0-8AF9-DB2C87C16CA6}" dt="2024-08-02T21:07:23.971" v="391"/>
          <ac:picMkLst>
            <pc:docMk/>
            <pc:sldMk cId="2516417496" sldId="310"/>
            <ac:picMk id="2" creationId="{9481A992-A24F-DC69-91B0-D8F5E7F7E1A6}"/>
          </ac:picMkLst>
        </pc:picChg>
      </pc:sldChg>
      <pc:sldChg chg="addSp modSp del mod">
        <pc:chgData name="Juanita Rojas Varela" userId="0b674874-92fb-4f6f-94fc-f0260b96d41d" providerId="ADAL" clId="{7F673D20-C86F-46C0-8AF9-DB2C87C16CA6}" dt="2024-08-02T22:03:46.804" v="717" actId="47"/>
        <pc:sldMkLst>
          <pc:docMk/>
          <pc:sldMk cId="2060444198" sldId="312"/>
        </pc:sldMkLst>
        <pc:graphicFrameChg chg="add mod modGraphic">
          <ac:chgData name="Juanita Rojas Varela" userId="0b674874-92fb-4f6f-94fc-f0260b96d41d" providerId="ADAL" clId="{7F673D20-C86F-46C0-8AF9-DB2C87C16CA6}" dt="2024-08-02T20:34:46.726" v="31" actId="255"/>
          <ac:graphicFrameMkLst>
            <pc:docMk/>
            <pc:sldMk cId="2060444198" sldId="312"/>
            <ac:graphicFrameMk id="2" creationId="{99CE7E8E-7F16-CCB4-FAC0-E18E636C5157}"/>
          </ac:graphicFrameMkLst>
        </pc:graphicFrameChg>
        <pc:picChg chg="mod">
          <ac:chgData name="Juanita Rojas Varela" userId="0b674874-92fb-4f6f-94fc-f0260b96d41d" providerId="ADAL" clId="{7F673D20-C86F-46C0-8AF9-DB2C87C16CA6}" dt="2024-08-02T20:34:09.094" v="26" actId="1076"/>
          <ac:picMkLst>
            <pc:docMk/>
            <pc:sldMk cId="2060444198" sldId="312"/>
            <ac:picMk id="5" creationId="{CB585F85-421F-3792-82FF-45B82DD25490}"/>
          </ac:picMkLst>
        </pc:picChg>
      </pc:sldChg>
      <pc:sldChg chg="addSp delSp modSp del mod ord">
        <pc:chgData name="Juanita Rojas Varela" userId="0b674874-92fb-4f6f-94fc-f0260b96d41d" providerId="ADAL" clId="{7F673D20-C86F-46C0-8AF9-DB2C87C16CA6}" dt="2024-08-02T22:03:42.114" v="716" actId="47"/>
        <pc:sldMkLst>
          <pc:docMk/>
          <pc:sldMk cId="284827378" sldId="314"/>
        </pc:sldMkLst>
        <pc:spChg chg="mod">
          <ac:chgData name="Juanita Rojas Varela" userId="0b674874-92fb-4f6f-94fc-f0260b96d41d" providerId="ADAL" clId="{7F673D20-C86F-46C0-8AF9-DB2C87C16CA6}" dt="2024-08-02T20:33:39.877" v="21" actId="14100"/>
          <ac:spMkLst>
            <pc:docMk/>
            <pc:sldMk cId="284827378" sldId="314"/>
            <ac:spMk id="4" creationId="{0000F129-D1CE-FB0C-914B-9110F9DFE840}"/>
          </ac:spMkLst>
        </pc:spChg>
        <pc:graphicFrameChg chg="add del mod modGraphic">
          <ac:chgData name="Juanita Rojas Varela" userId="0b674874-92fb-4f6f-94fc-f0260b96d41d" providerId="ADAL" clId="{7F673D20-C86F-46C0-8AF9-DB2C87C16CA6}" dt="2024-08-02T21:19:06.799" v="397" actId="478"/>
          <ac:graphicFrameMkLst>
            <pc:docMk/>
            <pc:sldMk cId="284827378" sldId="314"/>
            <ac:graphicFrameMk id="2" creationId="{FF908B62-AAA6-2352-6996-A71457B3F1A9}"/>
          </ac:graphicFrameMkLst>
        </pc:graphicFrameChg>
        <pc:graphicFrameChg chg="add mod modGraphic">
          <ac:chgData name="Juanita Rojas Varela" userId="0b674874-92fb-4f6f-94fc-f0260b96d41d" providerId="ADAL" clId="{7F673D20-C86F-46C0-8AF9-DB2C87C16CA6}" dt="2024-08-02T21:19:27.543" v="402" actId="255"/>
          <ac:graphicFrameMkLst>
            <pc:docMk/>
            <pc:sldMk cId="284827378" sldId="314"/>
            <ac:graphicFrameMk id="3" creationId="{8E8EDDC2-ABC3-5DB7-F590-58AF22E40A26}"/>
          </ac:graphicFrameMkLst>
        </pc:graphicFrameChg>
        <pc:picChg chg="mod">
          <ac:chgData name="Juanita Rojas Varela" userId="0b674874-92fb-4f6f-94fc-f0260b96d41d" providerId="ADAL" clId="{7F673D20-C86F-46C0-8AF9-DB2C87C16CA6}" dt="2024-08-02T20:33:07.240" v="17" actId="1076"/>
          <ac:picMkLst>
            <pc:docMk/>
            <pc:sldMk cId="284827378" sldId="314"/>
            <ac:picMk id="5" creationId="{CB585F85-421F-3792-82FF-45B82DD25490}"/>
          </ac:picMkLst>
        </pc:picChg>
      </pc:sldChg>
      <pc:sldChg chg="add del ord">
        <pc:chgData name="Juanita Rojas Varela" userId="0b674874-92fb-4f6f-94fc-f0260b96d41d" providerId="ADAL" clId="{7F673D20-C86F-46C0-8AF9-DB2C87C16CA6}" dt="2024-08-02T20:31:41.702" v="7" actId="47"/>
        <pc:sldMkLst>
          <pc:docMk/>
          <pc:sldMk cId="3539786051" sldId="315"/>
        </pc:sldMkLst>
      </pc:sldChg>
    </pc:docChg>
  </pc:docChgLst>
  <pc:docChgLst>
    <pc:chgData name="Juanita Rojas Varela" userId="0b674874-92fb-4f6f-94fc-f0260b96d41d" providerId="ADAL" clId="{B93730E4-6474-417A-A6EA-7F3338D7FB86}"/>
    <pc:docChg chg="undo custSel addSld delSld modSld">
      <pc:chgData name="Juanita Rojas Varela" userId="0b674874-92fb-4f6f-94fc-f0260b96d41d" providerId="ADAL" clId="{B93730E4-6474-417A-A6EA-7F3338D7FB86}" dt="2024-10-01T19:01:52.752" v="88" actId="1076"/>
      <pc:docMkLst>
        <pc:docMk/>
      </pc:docMkLst>
      <pc:sldChg chg="modSp mod">
        <pc:chgData name="Juanita Rojas Varela" userId="0b674874-92fb-4f6f-94fc-f0260b96d41d" providerId="ADAL" clId="{B93730E4-6474-417A-A6EA-7F3338D7FB86}" dt="2024-09-30T15:17:09.663" v="77" actId="20577"/>
        <pc:sldMkLst>
          <pc:docMk/>
          <pc:sldMk cId="2380637012" sldId="268"/>
        </pc:sldMkLst>
        <pc:spChg chg="mod">
          <ac:chgData name="Juanita Rojas Varela" userId="0b674874-92fb-4f6f-94fc-f0260b96d41d" providerId="ADAL" clId="{B93730E4-6474-417A-A6EA-7F3338D7FB86}" dt="2024-09-30T15:17:09.663" v="77" actId="20577"/>
          <ac:spMkLst>
            <pc:docMk/>
            <pc:sldMk cId="2380637012" sldId="268"/>
            <ac:spMk id="2" creationId="{8092736D-E92A-1833-C2D5-180C6E1B3C80}"/>
          </ac:spMkLst>
        </pc:spChg>
        <pc:spChg chg="mod">
          <ac:chgData name="Juanita Rojas Varela" userId="0b674874-92fb-4f6f-94fc-f0260b96d41d" providerId="ADAL" clId="{B93730E4-6474-417A-A6EA-7F3338D7FB86}" dt="2024-09-30T13:56:24.485" v="18" actId="20577"/>
          <ac:spMkLst>
            <pc:docMk/>
            <pc:sldMk cId="2380637012" sldId="268"/>
            <ac:spMk id="3" creationId="{D6B0368E-9DC2-861C-B738-3E052E57E0E7}"/>
          </ac:spMkLst>
        </pc:spChg>
      </pc:sldChg>
      <pc:sldChg chg="del">
        <pc:chgData name="Juanita Rojas Varela" userId="0b674874-92fb-4f6f-94fc-f0260b96d41d" providerId="ADAL" clId="{B93730E4-6474-417A-A6EA-7F3338D7FB86}" dt="2024-09-30T13:56:27.036" v="19" actId="47"/>
        <pc:sldMkLst>
          <pc:docMk/>
          <pc:sldMk cId="3432636930" sldId="316"/>
        </pc:sldMkLst>
      </pc:sldChg>
      <pc:sldChg chg="modSp add mod">
        <pc:chgData name="Juanita Rojas Varela" userId="0b674874-92fb-4f6f-94fc-f0260b96d41d" providerId="ADAL" clId="{B93730E4-6474-417A-A6EA-7F3338D7FB86}" dt="2024-09-30T13:56:33.089" v="27" actId="20577"/>
        <pc:sldMkLst>
          <pc:docMk/>
          <pc:sldMk cId="3262927852" sldId="317"/>
        </pc:sldMkLst>
        <pc:spChg chg="mod">
          <ac:chgData name="Juanita Rojas Varela" userId="0b674874-92fb-4f6f-94fc-f0260b96d41d" providerId="ADAL" clId="{B93730E4-6474-417A-A6EA-7F3338D7FB86}" dt="2024-09-30T13:56:33.089" v="27" actId="20577"/>
          <ac:spMkLst>
            <pc:docMk/>
            <pc:sldMk cId="3262927852" sldId="317"/>
            <ac:spMk id="3" creationId="{D6B0368E-9DC2-861C-B738-3E052E57E0E7}"/>
          </ac:spMkLst>
        </pc:spChg>
      </pc:sldChg>
      <pc:sldChg chg="addSp delSp modSp add mod">
        <pc:chgData name="Juanita Rojas Varela" userId="0b674874-92fb-4f6f-94fc-f0260b96d41d" providerId="ADAL" clId="{B93730E4-6474-417A-A6EA-7F3338D7FB86}" dt="2024-10-01T19:01:52.752" v="88" actId="1076"/>
        <pc:sldMkLst>
          <pc:docMk/>
          <pc:sldMk cId="4170269703" sldId="318"/>
        </pc:sldMkLst>
        <pc:spChg chg="mod">
          <ac:chgData name="Juanita Rojas Varela" userId="0b674874-92fb-4f6f-94fc-f0260b96d41d" providerId="ADAL" clId="{B93730E4-6474-417A-A6EA-7F3338D7FB86}" dt="2024-10-01T19:01:49.465" v="87" actId="1076"/>
          <ac:spMkLst>
            <pc:docMk/>
            <pc:sldMk cId="4170269703" sldId="318"/>
            <ac:spMk id="2" creationId="{0000F129-D1CE-FB0C-914B-9110F9DFE840}"/>
          </ac:spMkLst>
        </pc:spChg>
        <pc:spChg chg="add">
          <ac:chgData name="Juanita Rojas Varela" userId="0b674874-92fb-4f6f-94fc-f0260b96d41d" providerId="ADAL" clId="{B93730E4-6474-417A-A6EA-7F3338D7FB86}" dt="2024-10-01T19:01:01.308" v="82"/>
          <ac:spMkLst>
            <pc:docMk/>
            <pc:sldMk cId="4170269703" sldId="318"/>
            <ac:spMk id="4" creationId="{1B504EC8-E654-6033-4DAF-7972C833D8BA}"/>
          </ac:spMkLst>
        </pc:spChg>
        <pc:spChg chg="mod">
          <ac:chgData name="Juanita Rojas Varela" userId="0b674874-92fb-4f6f-94fc-f0260b96d41d" providerId="ADAL" clId="{B93730E4-6474-417A-A6EA-7F3338D7FB86}" dt="2024-10-01T19:00:57.040" v="81" actId="20577"/>
          <ac:spMkLst>
            <pc:docMk/>
            <pc:sldMk cId="4170269703" sldId="318"/>
            <ac:spMk id="7" creationId="{19B0F017-2E9D-E6B2-569F-65765CA1DCB9}"/>
          </ac:spMkLst>
        </pc:spChg>
        <pc:graphicFrameChg chg="add mod modGraphic">
          <ac:chgData name="Juanita Rojas Varela" userId="0b674874-92fb-4f6f-94fc-f0260b96d41d" providerId="ADAL" clId="{B93730E4-6474-417A-A6EA-7F3338D7FB86}" dt="2024-09-30T14:50:16.958" v="46" actId="255"/>
          <ac:graphicFrameMkLst>
            <pc:docMk/>
            <pc:sldMk cId="4170269703" sldId="318"/>
            <ac:graphicFrameMk id="3" creationId="{D28BB405-D151-6E75-C5AB-93E5ACC7F1DE}"/>
          </ac:graphicFrameMkLst>
        </pc:graphicFrameChg>
        <pc:graphicFrameChg chg="add mod modGraphic">
          <ac:chgData name="Juanita Rojas Varela" userId="0b674874-92fb-4f6f-94fc-f0260b96d41d" providerId="ADAL" clId="{B93730E4-6474-417A-A6EA-7F3338D7FB86}" dt="2024-10-01T19:01:52.752" v="88" actId="1076"/>
          <ac:graphicFrameMkLst>
            <pc:docMk/>
            <pc:sldMk cId="4170269703" sldId="318"/>
            <ac:graphicFrameMk id="6" creationId="{9AF58F60-ED55-DA82-4899-30CBC42CE975}"/>
          </ac:graphicFrameMkLst>
        </pc:graphicFrameChg>
        <pc:graphicFrameChg chg="del">
          <ac:chgData name="Juanita Rojas Varela" userId="0b674874-92fb-4f6f-94fc-f0260b96d41d" providerId="ADAL" clId="{B93730E4-6474-417A-A6EA-7F3338D7FB86}" dt="2024-09-30T13:57:06.692" v="29" actId="478"/>
          <ac:graphicFrameMkLst>
            <pc:docMk/>
            <pc:sldMk cId="4170269703" sldId="318"/>
            <ac:graphicFrameMk id="11" creationId="{B1BE82BF-F0DB-288A-0E49-1357BA981106}"/>
          </ac:graphicFrameMkLst>
        </pc:graphicFrameChg>
        <pc:graphicFrameChg chg="del">
          <ac:chgData name="Juanita Rojas Varela" userId="0b674874-92fb-4f6f-94fc-f0260b96d41d" providerId="ADAL" clId="{B93730E4-6474-417A-A6EA-7F3338D7FB86}" dt="2024-09-30T13:57:09.113" v="30" actId="478"/>
          <ac:graphicFrameMkLst>
            <pc:docMk/>
            <pc:sldMk cId="4170269703" sldId="318"/>
            <ac:graphicFrameMk id="12" creationId="{1E454289-A509-34DD-3DC6-CB1E962F0048}"/>
          </ac:graphicFrameMkLst>
        </pc:graphicFrameChg>
      </pc:sldChg>
      <pc:sldChg chg="delSp modSp add del mod">
        <pc:chgData name="Juanita Rojas Varela" userId="0b674874-92fb-4f6f-94fc-f0260b96d41d" providerId="ADAL" clId="{B93730E4-6474-417A-A6EA-7F3338D7FB86}" dt="2024-09-30T15:16:52.575" v="74" actId="47"/>
        <pc:sldMkLst>
          <pc:docMk/>
          <pc:sldMk cId="3747962723" sldId="319"/>
        </pc:sldMkLst>
        <pc:spChg chg="mod">
          <ac:chgData name="Juanita Rojas Varela" userId="0b674874-92fb-4f6f-94fc-f0260b96d41d" providerId="ADAL" clId="{B93730E4-6474-417A-A6EA-7F3338D7FB86}" dt="2024-09-30T14:51:26.327" v="69" actId="1076"/>
          <ac:spMkLst>
            <pc:docMk/>
            <pc:sldMk cId="3747962723" sldId="319"/>
            <ac:spMk id="2" creationId="{0000F129-D1CE-FB0C-914B-9110F9DFE840}"/>
          </ac:spMkLst>
        </pc:spChg>
        <pc:graphicFrameChg chg="del">
          <ac:chgData name="Juanita Rojas Varela" userId="0b674874-92fb-4f6f-94fc-f0260b96d41d" providerId="ADAL" clId="{B93730E4-6474-417A-A6EA-7F3338D7FB86}" dt="2024-09-30T14:50:42.140" v="48" actId="478"/>
          <ac:graphicFrameMkLst>
            <pc:docMk/>
            <pc:sldMk cId="3747962723" sldId="319"/>
            <ac:graphicFrameMk id="3" creationId="{D28BB405-D151-6E75-C5AB-93E5ACC7F1DE}"/>
          </ac:graphicFrameMkLst>
        </pc:graphicFrameChg>
      </pc:sldChg>
    </pc:docChg>
  </pc:docChgLst>
  <pc:docChgLst>
    <pc:chgData clId="Web-{E46C1107-67D5-D4C9-D626-874ECB646175}"/>
    <pc:docChg chg="modSld">
      <pc:chgData name="" userId="" providerId="" clId="Web-{E46C1107-67D5-D4C9-D626-874ECB646175}" dt="2024-08-02T16:16:10.324" v="0" actId="20577"/>
      <pc:docMkLst>
        <pc:docMk/>
      </pc:docMkLst>
      <pc:sldChg chg="modSp">
        <pc:chgData name="" userId="" providerId="" clId="Web-{E46C1107-67D5-D4C9-D626-874ECB646175}" dt="2024-08-02T16:16:10.324" v="0" actId="20577"/>
        <pc:sldMkLst>
          <pc:docMk/>
          <pc:sldMk cId="1819672190" sldId="290"/>
        </pc:sldMkLst>
        <pc:spChg chg="mod">
          <ac:chgData name="" userId="" providerId="" clId="Web-{E46C1107-67D5-D4C9-D626-874ECB646175}" dt="2024-08-02T16:16:10.324" v="0" actId="20577"/>
          <ac:spMkLst>
            <pc:docMk/>
            <pc:sldMk cId="1819672190" sldId="290"/>
            <ac:spMk id="3" creationId="{C918B731-FFCF-7B70-679B-14DD75725977}"/>
          </ac:spMkLst>
        </pc:spChg>
      </pc:sldChg>
    </pc:docChg>
  </pc:docChgLst>
  <pc:docChgLst>
    <pc:chgData name="Juanita Rojas Varela" userId="S::juanitarojas@supertransporte.gov.co::0b674874-92fb-4f6f-94fc-f0260b96d41d" providerId="AD" clId="Web-{58C3FFC5-A85F-682F-05B6-8F26297EEEB5}"/>
    <pc:docChg chg="delSld modSld">
      <pc:chgData name="Juanita Rojas Varela" userId="S::juanitarojas@supertransporte.gov.co::0b674874-92fb-4f6f-94fc-f0260b96d41d" providerId="AD" clId="Web-{58C3FFC5-A85F-682F-05B6-8F26297EEEB5}" dt="2024-09-10T16:18:28.616" v="123" actId="20577"/>
      <pc:docMkLst>
        <pc:docMk/>
      </pc:docMkLst>
      <pc:sldChg chg="modSp">
        <pc:chgData name="Juanita Rojas Varela" userId="S::juanitarojas@supertransporte.gov.co::0b674874-92fb-4f6f-94fc-f0260b96d41d" providerId="AD" clId="Web-{58C3FFC5-A85F-682F-05B6-8F26297EEEB5}" dt="2024-09-10T16:17:25.317" v="41"/>
        <pc:sldMkLst>
          <pc:docMk/>
          <pc:sldMk cId="223448911" sldId="272"/>
        </pc:sldMkLst>
        <pc:spChg chg="mod">
          <ac:chgData name="Juanita Rojas Varela" userId="S::juanitarojas@supertransporte.gov.co::0b674874-92fb-4f6f-94fc-f0260b96d41d" providerId="AD" clId="Web-{58C3FFC5-A85F-682F-05B6-8F26297EEEB5}" dt="2024-09-10T16:17:13.551" v="37" actId="20577"/>
          <ac:spMkLst>
            <pc:docMk/>
            <pc:sldMk cId="223448911" sldId="272"/>
            <ac:spMk id="5" creationId="{0B0C8B4D-577C-13C6-1FCD-943BC28128AD}"/>
          </ac:spMkLst>
        </pc:spChg>
        <pc:graphicFrameChg chg="mod modGraphic">
          <ac:chgData name="Juanita Rojas Varela" userId="S::juanitarojas@supertransporte.gov.co::0b674874-92fb-4f6f-94fc-f0260b96d41d" providerId="AD" clId="Web-{58C3FFC5-A85F-682F-05B6-8F26297EEEB5}" dt="2024-09-10T16:17:25.317" v="41"/>
          <ac:graphicFrameMkLst>
            <pc:docMk/>
            <pc:sldMk cId="223448911" sldId="272"/>
            <ac:graphicFrameMk id="15" creationId="{742802DC-BF40-68A2-C229-3D49F1319CE7}"/>
          </ac:graphicFrameMkLst>
        </pc:graphicFrameChg>
      </pc:sldChg>
      <pc:sldChg chg="del">
        <pc:chgData name="Juanita Rojas Varela" userId="S::juanitarojas@supertransporte.gov.co::0b674874-92fb-4f6f-94fc-f0260b96d41d" providerId="AD" clId="Web-{58C3FFC5-A85F-682F-05B6-8F26297EEEB5}" dt="2024-09-10T16:16:15.361" v="1"/>
        <pc:sldMkLst>
          <pc:docMk/>
          <pc:sldMk cId="451362919" sldId="277"/>
        </pc:sldMkLst>
      </pc:sldChg>
      <pc:sldChg chg="del">
        <pc:chgData name="Juanita Rojas Varela" userId="S::juanitarojas@supertransporte.gov.co::0b674874-92fb-4f6f-94fc-f0260b96d41d" providerId="AD" clId="Web-{58C3FFC5-A85F-682F-05B6-8F26297EEEB5}" dt="2024-09-10T16:16:13.330" v="0"/>
        <pc:sldMkLst>
          <pc:docMk/>
          <pc:sldMk cId="922966842" sldId="278"/>
        </pc:sldMkLst>
      </pc:sldChg>
      <pc:sldChg chg="addSp delSp modSp">
        <pc:chgData name="Juanita Rojas Varela" userId="S::juanitarojas@supertransporte.gov.co::0b674874-92fb-4f6f-94fc-f0260b96d41d" providerId="AD" clId="Web-{58C3FFC5-A85F-682F-05B6-8F26297EEEB5}" dt="2024-09-10T16:16:49.910" v="7" actId="20577"/>
        <pc:sldMkLst>
          <pc:docMk/>
          <pc:sldMk cId="312233509" sldId="308"/>
        </pc:sldMkLst>
        <pc:spChg chg="add del mod">
          <ac:chgData name="Juanita Rojas Varela" userId="S::juanitarojas@supertransporte.gov.co::0b674874-92fb-4f6f-94fc-f0260b96d41d" providerId="AD" clId="Web-{58C3FFC5-A85F-682F-05B6-8F26297EEEB5}" dt="2024-09-10T16:16:49.910" v="7" actId="20577"/>
          <ac:spMkLst>
            <pc:docMk/>
            <pc:sldMk cId="312233509" sldId="308"/>
            <ac:spMk id="4" creationId="{0000F129-D1CE-FB0C-914B-9110F9DFE840}"/>
          </ac:spMkLst>
        </pc:spChg>
        <pc:spChg chg="add del mod">
          <ac:chgData name="Juanita Rojas Varela" userId="S::juanitarojas@supertransporte.gov.co::0b674874-92fb-4f6f-94fc-f0260b96d41d" providerId="AD" clId="Web-{58C3FFC5-A85F-682F-05B6-8F26297EEEB5}" dt="2024-09-10T16:16:31.628" v="4"/>
          <ac:spMkLst>
            <pc:docMk/>
            <pc:sldMk cId="312233509" sldId="308"/>
            <ac:spMk id="6" creationId="{E8387850-8C72-BE74-9E88-8B5B038DE304}"/>
          </ac:spMkLst>
        </pc:spChg>
        <pc:graphicFrameChg chg="del">
          <ac:chgData name="Juanita Rojas Varela" userId="S::juanitarojas@supertransporte.gov.co::0b674874-92fb-4f6f-94fc-f0260b96d41d" providerId="AD" clId="Web-{58C3FFC5-A85F-682F-05B6-8F26297EEEB5}" dt="2024-09-10T16:16:25.252" v="2"/>
          <ac:graphicFrameMkLst>
            <pc:docMk/>
            <pc:sldMk cId="312233509" sldId="308"/>
            <ac:graphicFrameMk id="2" creationId="{7502D00A-5E6B-6AA9-2527-1C4C37DDEFF6}"/>
          </ac:graphicFrameMkLst>
        </pc:graphicFrameChg>
      </pc:sldChg>
      <pc:sldChg chg="modSp">
        <pc:chgData name="Juanita Rojas Varela" userId="S::juanitarojas@supertransporte.gov.co::0b674874-92fb-4f6f-94fc-f0260b96d41d" providerId="AD" clId="Web-{58C3FFC5-A85F-682F-05B6-8F26297EEEB5}" dt="2024-09-10T16:18:28.616" v="123" actId="20577"/>
        <pc:sldMkLst>
          <pc:docMk/>
          <pc:sldMk cId="3432636930" sldId="316"/>
        </pc:sldMkLst>
        <pc:spChg chg="mod">
          <ac:chgData name="Juanita Rojas Varela" userId="S::juanitarojas@supertransporte.gov.co::0b674874-92fb-4f6f-94fc-f0260b96d41d" providerId="AD" clId="Web-{58C3FFC5-A85F-682F-05B6-8F26297EEEB5}" dt="2024-09-10T16:18:28.616" v="123" actId="20577"/>
          <ac:spMkLst>
            <pc:docMk/>
            <pc:sldMk cId="3432636930" sldId="316"/>
            <ac:spMk id="3" creationId="{C918B731-FFCF-7B70-679B-14DD75725977}"/>
          </ac:spMkLst>
        </pc:spChg>
      </pc:sldChg>
      <pc:sldChg chg="modSp">
        <pc:chgData name="Juanita Rojas Varela" userId="S::juanitarojas@supertransporte.gov.co::0b674874-92fb-4f6f-94fc-f0260b96d41d" providerId="AD" clId="Web-{58C3FFC5-A85F-682F-05B6-8F26297EEEB5}" dt="2024-09-10T16:18:00.694" v="86" actId="20577"/>
        <pc:sldMkLst>
          <pc:docMk/>
          <pc:sldMk cId="1864530910" sldId="317"/>
        </pc:sldMkLst>
        <pc:spChg chg="mod">
          <ac:chgData name="Juanita Rojas Varela" userId="S::juanitarojas@supertransporte.gov.co::0b674874-92fb-4f6f-94fc-f0260b96d41d" providerId="AD" clId="Web-{58C3FFC5-A85F-682F-05B6-8F26297EEEB5}" dt="2024-09-10T16:18:00.694" v="86" actId="20577"/>
          <ac:spMkLst>
            <pc:docMk/>
            <pc:sldMk cId="1864530910" sldId="317"/>
            <ac:spMk id="6" creationId="{8D60E692-1440-C0EA-045C-50F3FF7C409D}"/>
          </ac:spMkLst>
        </pc:spChg>
      </pc:sldChg>
      <pc:sldChg chg="del">
        <pc:chgData name="Juanita Rojas Varela" userId="S::juanitarojas@supertransporte.gov.co::0b674874-92fb-4f6f-94fc-f0260b96d41d" providerId="AD" clId="Web-{58C3FFC5-A85F-682F-05B6-8F26297EEEB5}" dt="2024-09-10T16:17:34.614" v="42"/>
        <pc:sldMkLst>
          <pc:docMk/>
          <pc:sldMk cId="2805082108" sldId="2147375105"/>
        </pc:sldMkLst>
      </pc:sldChg>
    </pc:docChg>
  </pc:docChgLst>
  <pc:docChgLst>
    <pc:chgData name="Juanita Rojas Varela" userId="S::juanitarojas@supertransporte.gov.co::0b674874-92fb-4f6f-94fc-f0260b96d41d" providerId="AD" clId="Web-{264890F3-DC31-7698-E126-DC32385FD100}"/>
    <pc:docChg chg="modSld">
      <pc:chgData name="Juanita Rojas Varela" userId="S::juanitarojas@supertransporte.gov.co::0b674874-92fb-4f6f-94fc-f0260b96d41d" providerId="AD" clId="Web-{264890F3-DC31-7698-E126-DC32385FD100}" dt="2024-07-17T19:41:43.707" v="21" actId="1076"/>
      <pc:docMkLst>
        <pc:docMk/>
      </pc:docMkLst>
      <pc:sldChg chg="addSp delSp modSp">
        <pc:chgData name="Juanita Rojas Varela" userId="S::juanitarojas@supertransporte.gov.co::0b674874-92fb-4f6f-94fc-f0260b96d41d" providerId="AD" clId="Web-{264890F3-DC31-7698-E126-DC32385FD100}" dt="2024-07-17T19:41:43.707" v="21" actId="1076"/>
        <pc:sldMkLst>
          <pc:docMk/>
          <pc:sldMk cId="1424421313" sldId="296"/>
        </pc:sldMkLst>
        <pc:spChg chg="add mod">
          <ac:chgData name="Juanita Rojas Varela" userId="S::juanitarojas@supertransporte.gov.co::0b674874-92fb-4f6f-94fc-f0260b96d41d" providerId="AD" clId="Web-{264890F3-DC31-7698-E126-DC32385FD100}" dt="2024-07-17T19:40:45.049" v="14" actId="1076"/>
          <ac:spMkLst>
            <pc:docMk/>
            <pc:sldMk cId="1424421313" sldId="296"/>
            <ac:spMk id="2" creationId="{7CCE729E-D579-8ACB-AA0B-B2985C570FE3}"/>
          </ac:spMkLst>
        </pc:spChg>
        <pc:spChg chg="add del mod">
          <ac:chgData name="Juanita Rojas Varela" userId="S::juanitarojas@supertransporte.gov.co::0b674874-92fb-4f6f-94fc-f0260b96d41d" providerId="AD" clId="Web-{264890F3-DC31-7698-E126-DC32385FD100}" dt="2024-07-17T19:40:41.955" v="13"/>
          <ac:spMkLst>
            <pc:docMk/>
            <pc:sldMk cId="1424421313" sldId="296"/>
            <ac:spMk id="3" creationId="{6432EE91-6367-3481-496A-4F69F4BB40D2}"/>
          </ac:spMkLst>
        </pc:spChg>
        <pc:spChg chg="mod">
          <ac:chgData name="Juanita Rojas Varela" userId="S::juanitarojas@supertransporte.gov.co::0b674874-92fb-4f6f-94fc-f0260b96d41d" providerId="AD" clId="Web-{264890F3-DC31-7698-E126-DC32385FD100}" dt="2024-07-17T19:39:41.515" v="10" actId="20577"/>
          <ac:spMkLst>
            <pc:docMk/>
            <pc:sldMk cId="1424421313" sldId="296"/>
            <ac:spMk id="4" creationId="{0000F129-D1CE-FB0C-914B-9110F9DFE840}"/>
          </ac:spMkLst>
        </pc:spChg>
        <pc:spChg chg="add del mod">
          <ac:chgData name="Juanita Rojas Varela" userId="S::juanitarojas@supertransporte.gov.co::0b674874-92fb-4f6f-94fc-f0260b96d41d" providerId="AD" clId="Web-{264890F3-DC31-7698-E126-DC32385FD100}" dt="2024-07-17T19:40:49.361" v="15"/>
          <ac:spMkLst>
            <pc:docMk/>
            <pc:sldMk cId="1424421313" sldId="296"/>
            <ac:spMk id="7" creationId="{BC9FFD71-0379-5D78-73FA-B16AF4FB0067}"/>
          </ac:spMkLst>
        </pc:spChg>
        <pc:spChg chg="add mod">
          <ac:chgData name="Juanita Rojas Varela" userId="S::juanitarojas@supertransporte.gov.co::0b674874-92fb-4f6f-94fc-f0260b96d41d" providerId="AD" clId="Web-{264890F3-DC31-7698-E126-DC32385FD100}" dt="2024-07-17T19:41:14.206" v="17"/>
          <ac:spMkLst>
            <pc:docMk/>
            <pc:sldMk cId="1424421313" sldId="296"/>
            <ac:spMk id="8" creationId="{6189A5C7-F74E-1A43-C644-6ACCCF7D7B31}"/>
          </ac:spMkLst>
        </pc:spChg>
        <pc:spChg chg="add mod">
          <ac:chgData name="Juanita Rojas Varela" userId="S::juanitarojas@supertransporte.gov.co::0b674874-92fb-4f6f-94fc-f0260b96d41d" providerId="AD" clId="Web-{264890F3-DC31-7698-E126-DC32385FD100}" dt="2024-07-17T19:41:43.707" v="21" actId="1076"/>
          <ac:spMkLst>
            <pc:docMk/>
            <pc:sldMk cId="1424421313" sldId="296"/>
            <ac:spMk id="9" creationId="{A5F3F6F5-4036-14A3-1F50-EFAE15871A62}"/>
          </ac:spMkLst>
        </pc:spChg>
      </pc:sldChg>
    </pc:docChg>
  </pc:docChgLst>
  <pc:docChgLst>
    <pc:chgData name="Juanita Rojas Varela" userId="0b674874-92fb-4f6f-94fc-f0260b96d41d" providerId="ADAL" clId="{6C1B9C74-6E98-4486-B218-4A49AE334370}"/>
    <pc:docChg chg="custSel addSld modSld">
      <pc:chgData name="Juanita Rojas Varela" userId="0b674874-92fb-4f6f-94fc-f0260b96d41d" providerId="ADAL" clId="{6C1B9C74-6E98-4486-B218-4A49AE334370}" dt="2024-10-04T22:53:58.830" v="275" actId="207"/>
      <pc:docMkLst>
        <pc:docMk/>
      </pc:docMkLst>
      <pc:sldChg chg="modSp mod">
        <pc:chgData name="Juanita Rojas Varela" userId="0b674874-92fb-4f6f-94fc-f0260b96d41d" providerId="ADAL" clId="{6C1B9C74-6E98-4486-B218-4A49AE334370}" dt="2024-10-04T22:53:58.830" v="275" actId="207"/>
        <pc:sldMkLst>
          <pc:docMk/>
          <pc:sldMk cId="2380637012" sldId="268"/>
        </pc:sldMkLst>
        <pc:spChg chg="mod">
          <ac:chgData name="Juanita Rojas Varela" userId="0b674874-92fb-4f6f-94fc-f0260b96d41d" providerId="ADAL" clId="{6C1B9C74-6E98-4486-B218-4A49AE334370}" dt="2024-10-04T22:53:58.830" v="275" actId="207"/>
          <ac:spMkLst>
            <pc:docMk/>
            <pc:sldMk cId="2380637012" sldId="268"/>
            <ac:spMk id="2" creationId="{8092736D-E92A-1833-C2D5-180C6E1B3C80}"/>
          </ac:spMkLst>
        </pc:spChg>
      </pc:sldChg>
      <pc:sldChg chg="addSp delSp modSp mod">
        <pc:chgData name="Juanita Rojas Varela" userId="0b674874-92fb-4f6f-94fc-f0260b96d41d" providerId="ADAL" clId="{6C1B9C74-6E98-4486-B218-4A49AE334370}" dt="2024-10-04T22:53:22.131" v="268" actId="20577"/>
        <pc:sldMkLst>
          <pc:docMk/>
          <pc:sldMk cId="4170269703" sldId="318"/>
        </pc:sldMkLst>
        <pc:spChg chg="del mod">
          <ac:chgData name="Juanita Rojas Varela" userId="0b674874-92fb-4f6f-94fc-f0260b96d41d" providerId="ADAL" clId="{6C1B9C74-6E98-4486-B218-4A49AE334370}" dt="2024-10-04T22:52:07.838" v="229" actId="478"/>
          <ac:spMkLst>
            <pc:docMk/>
            <pc:sldMk cId="4170269703" sldId="318"/>
            <ac:spMk id="2" creationId="{0000F129-D1CE-FB0C-914B-9110F9DFE840}"/>
          </ac:spMkLst>
        </pc:spChg>
        <pc:spChg chg="del">
          <ac:chgData name="Juanita Rojas Varela" userId="0b674874-92fb-4f6f-94fc-f0260b96d41d" providerId="ADAL" clId="{6C1B9C74-6E98-4486-B218-4A49AE334370}" dt="2024-10-04T22:52:32.748" v="255" actId="478"/>
          <ac:spMkLst>
            <pc:docMk/>
            <pc:sldMk cId="4170269703" sldId="318"/>
            <ac:spMk id="7" creationId="{19B0F017-2E9D-E6B2-569F-65765CA1DCB9}"/>
          </ac:spMkLst>
        </pc:spChg>
        <pc:graphicFrameChg chg="add mod modGraphic">
          <ac:chgData name="Juanita Rojas Varela" userId="0b674874-92fb-4f6f-94fc-f0260b96d41d" providerId="ADAL" clId="{6C1B9C74-6E98-4486-B218-4A49AE334370}" dt="2024-10-04T22:53:22.131" v="268" actId="20577"/>
          <ac:graphicFrameMkLst>
            <pc:docMk/>
            <pc:sldMk cId="4170269703" sldId="318"/>
            <ac:graphicFrameMk id="3" creationId="{B9070802-73F0-F30A-7464-57E29A0C9DEA}"/>
          </ac:graphicFrameMkLst>
        </pc:graphicFrameChg>
        <pc:graphicFrameChg chg="del">
          <ac:chgData name="Juanita Rojas Varela" userId="0b674874-92fb-4f6f-94fc-f0260b96d41d" providerId="ADAL" clId="{6C1B9C74-6E98-4486-B218-4A49AE334370}" dt="2024-10-04T22:30:13.595" v="74" actId="478"/>
          <ac:graphicFrameMkLst>
            <pc:docMk/>
            <pc:sldMk cId="4170269703" sldId="318"/>
            <ac:graphicFrameMk id="6" creationId="{9AF58F60-ED55-DA82-4899-30CBC42CE975}"/>
          </ac:graphicFrameMkLst>
        </pc:graphicFrameChg>
      </pc:sldChg>
      <pc:sldChg chg="addSp delSp modSp add mod">
        <pc:chgData name="Juanita Rojas Varela" userId="0b674874-92fb-4f6f-94fc-f0260b96d41d" providerId="ADAL" clId="{6C1B9C74-6E98-4486-B218-4A49AE334370}" dt="2024-10-04T22:39:03.899" v="190" actId="20577"/>
        <pc:sldMkLst>
          <pc:docMk/>
          <pc:sldMk cId="2003953588" sldId="319"/>
        </pc:sldMkLst>
        <pc:spChg chg="mod">
          <ac:chgData name="Juanita Rojas Varela" userId="0b674874-92fb-4f6f-94fc-f0260b96d41d" providerId="ADAL" clId="{6C1B9C74-6E98-4486-B218-4A49AE334370}" dt="2024-10-04T22:29:52.615" v="73" actId="1076"/>
          <ac:spMkLst>
            <pc:docMk/>
            <pc:sldMk cId="2003953588" sldId="319"/>
            <ac:spMk id="2" creationId="{0000F129-D1CE-FB0C-914B-9110F9DFE840}"/>
          </ac:spMkLst>
        </pc:spChg>
        <pc:spChg chg="add mod">
          <ac:chgData name="Juanita Rojas Varela" userId="0b674874-92fb-4f6f-94fc-f0260b96d41d" providerId="ADAL" clId="{6C1B9C74-6E98-4486-B218-4A49AE334370}" dt="2024-10-04T22:39:03.899" v="190" actId="20577"/>
          <ac:spMkLst>
            <pc:docMk/>
            <pc:sldMk cId="2003953588" sldId="319"/>
            <ac:spMk id="15" creationId="{52F46E86-B6EE-D120-0870-5E9DF73ADC45}"/>
          </ac:spMkLst>
        </pc:spChg>
        <pc:graphicFrameChg chg="add del mod">
          <ac:chgData name="Juanita Rojas Varela" userId="0b674874-92fb-4f6f-94fc-f0260b96d41d" providerId="ADAL" clId="{6C1B9C74-6E98-4486-B218-4A49AE334370}" dt="2024-10-04T22:33:22.445" v="77" actId="478"/>
          <ac:graphicFrameMkLst>
            <pc:docMk/>
            <pc:sldMk cId="2003953588" sldId="319"/>
            <ac:graphicFrameMk id="3" creationId="{54E29B47-0D19-A3D0-B110-4AF14770D232}"/>
          </ac:graphicFrameMkLst>
        </pc:graphicFrameChg>
        <pc:graphicFrameChg chg="add del mod modGraphic">
          <ac:chgData name="Juanita Rojas Varela" userId="0b674874-92fb-4f6f-94fc-f0260b96d41d" providerId="ADAL" clId="{6C1B9C74-6E98-4486-B218-4A49AE334370}" dt="2024-10-04T22:33:24.514" v="78" actId="478"/>
          <ac:graphicFrameMkLst>
            <pc:docMk/>
            <pc:sldMk cId="2003953588" sldId="319"/>
            <ac:graphicFrameMk id="4" creationId="{49861D5C-3EA7-7CAD-086E-8426E0B71C22}"/>
          </ac:graphicFrameMkLst>
        </pc:graphicFrameChg>
        <pc:graphicFrameChg chg="del">
          <ac:chgData name="Juanita Rojas Varela" userId="0b674874-92fb-4f6f-94fc-f0260b96d41d" providerId="ADAL" clId="{6C1B9C74-6E98-4486-B218-4A49AE334370}" dt="2024-10-04T22:28:09.288" v="1" actId="478"/>
          <ac:graphicFrameMkLst>
            <pc:docMk/>
            <pc:sldMk cId="2003953588" sldId="319"/>
            <ac:graphicFrameMk id="6" creationId="{9AF58F60-ED55-DA82-4899-30CBC42CE975}"/>
          </ac:graphicFrameMkLst>
        </pc:graphicFrameChg>
        <pc:graphicFrameChg chg="add mod modGraphic">
          <ac:chgData name="Juanita Rojas Varela" userId="0b674874-92fb-4f6f-94fc-f0260b96d41d" providerId="ADAL" clId="{6C1B9C74-6E98-4486-B218-4A49AE334370}" dt="2024-10-04T22:33:40.677" v="84" actId="122"/>
          <ac:graphicFrameMkLst>
            <pc:docMk/>
            <pc:sldMk cId="2003953588" sldId="319"/>
            <ac:graphicFrameMk id="8" creationId="{912D23F5-CDF7-235C-4D97-36BCA418FDE1}"/>
          </ac:graphicFrameMkLst>
        </pc:graphicFrameChg>
        <pc:graphicFrameChg chg="add mod">
          <ac:chgData name="Juanita Rojas Varela" userId="0b674874-92fb-4f6f-94fc-f0260b96d41d" providerId="ADAL" clId="{6C1B9C74-6E98-4486-B218-4A49AE334370}" dt="2024-10-04T22:36:41.596" v="97" actId="1076"/>
          <ac:graphicFrameMkLst>
            <pc:docMk/>
            <pc:sldMk cId="2003953588" sldId="319"/>
            <ac:graphicFrameMk id="9" creationId="{54E29B47-0D19-A3D0-B110-4AF14770D232}"/>
          </ac:graphicFrameMkLst>
        </pc:graphicFrameChg>
        <pc:graphicFrameChg chg="add del mod modGraphic">
          <ac:chgData name="Juanita Rojas Varela" userId="0b674874-92fb-4f6f-94fc-f0260b96d41d" providerId="ADAL" clId="{6C1B9C74-6E98-4486-B218-4A49AE334370}" dt="2024-10-04T22:37:06.945" v="99" actId="478"/>
          <ac:graphicFrameMkLst>
            <pc:docMk/>
            <pc:sldMk cId="2003953588" sldId="319"/>
            <ac:graphicFrameMk id="10" creationId="{F7EFF5C0-B1A6-3A16-A70E-4C8A1813EB42}"/>
          </ac:graphicFrameMkLst>
        </pc:graphicFrameChg>
        <pc:graphicFrameChg chg="add del mod">
          <ac:chgData name="Juanita Rojas Varela" userId="0b674874-92fb-4f6f-94fc-f0260b96d41d" providerId="ADAL" clId="{6C1B9C74-6E98-4486-B218-4A49AE334370}" dt="2024-10-04T22:37:49.211" v="101" actId="478"/>
          <ac:graphicFrameMkLst>
            <pc:docMk/>
            <pc:sldMk cId="2003953588" sldId="319"/>
            <ac:graphicFrameMk id="11" creationId="{23628F29-3704-71C6-12FE-E1C61C897ED5}"/>
          </ac:graphicFrameMkLst>
        </pc:graphicFrameChg>
        <pc:graphicFrameChg chg="add mod">
          <ac:chgData name="Juanita Rojas Varela" userId="0b674874-92fb-4f6f-94fc-f0260b96d41d" providerId="ADAL" clId="{6C1B9C74-6E98-4486-B218-4A49AE334370}" dt="2024-10-04T22:37:51.673" v="102"/>
          <ac:graphicFrameMkLst>
            <pc:docMk/>
            <pc:sldMk cId="2003953588" sldId="319"/>
            <ac:graphicFrameMk id="12" creationId="{69B74F0A-3AC3-EDD1-94E3-D509BBD7AA02}"/>
          </ac:graphicFrameMkLst>
        </pc:graphicFrameChg>
        <pc:graphicFrameChg chg="add mod modGraphic">
          <ac:chgData name="Juanita Rojas Varela" userId="0b674874-92fb-4f6f-94fc-f0260b96d41d" providerId="ADAL" clId="{6C1B9C74-6E98-4486-B218-4A49AE334370}" dt="2024-10-04T22:38:32.872" v="111" actId="1076"/>
          <ac:graphicFrameMkLst>
            <pc:docMk/>
            <pc:sldMk cId="2003953588" sldId="319"/>
            <ac:graphicFrameMk id="14" creationId="{D0B7D26E-5914-9472-0E9B-B934527209EC}"/>
          </ac:graphicFrameMkLst>
        </pc:graphicFrameChg>
        <pc:picChg chg="add">
          <ac:chgData name="Juanita Rojas Varela" userId="0b674874-92fb-4f6f-94fc-f0260b96d41d" providerId="ADAL" clId="{6C1B9C74-6E98-4486-B218-4A49AE334370}" dt="2024-10-04T22:37:57.162" v="103"/>
          <ac:picMkLst>
            <pc:docMk/>
            <pc:sldMk cId="2003953588" sldId="319"/>
            <ac:picMk id="13" creationId="{88CBEF08-0EA8-DC08-2EE9-CF15A999A234}"/>
          </ac:picMkLst>
        </pc:picChg>
      </pc:sldChg>
    </pc:docChg>
  </pc:docChgLst>
  <pc:docChgLst>
    <pc:chgData name="Juanita Rojas Varela" userId="S::juanitarojas@supertransporte.gov.co::0b674874-92fb-4f6f-94fc-f0260b96d41d" providerId="AD" clId="Web-{2F35D893-20FB-E4CA-F6EF-7B4B93EC9A31}"/>
    <pc:docChg chg="modSld">
      <pc:chgData name="Juanita Rojas Varela" userId="S::juanitarojas@supertransporte.gov.co::0b674874-92fb-4f6f-94fc-f0260b96d41d" providerId="AD" clId="Web-{2F35D893-20FB-E4CA-F6EF-7B4B93EC9A31}" dt="2024-08-14T15:23:27.410" v="17"/>
      <pc:docMkLst>
        <pc:docMk/>
      </pc:docMkLst>
      <pc:sldChg chg="delSp">
        <pc:chgData name="Juanita Rojas Varela" userId="S::juanitarojas@supertransporte.gov.co::0b674874-92fb-4f6f-94fc-f0260b96d41d" providerId="AD" clId="Web-{2F35D893-20FB-E4CA-F6EF-7B4B93EC9A31}" dt="2024-08-14T15:15:32.441" v="0"/>
        <pc:sldMkLst>
          <pc:docMk/>
          <pc:sldMk cId="223448911" sldId="272"/>
        </pc:sldMkLst>
        <pc:spChg chg="del">
          <ac:chgData name="Juanita Rojas Varela" userId="S::juanitarojas@supertransporte.gov.co::0b674874-92fb-4f6f-94fc-f0260b96d41d" providerId="AD" clId="Web-{2F35D893-20FB-E4CA-F6EF-7B4B93EC9A31}" dt="2024-08-14T15:15:32.441" v="0"/>
          <ac:spMkLst>
            <pc:docMk/>
            <pc:sldMk cId="223448911" sldId="272"/>
            <ac:spMk id="4" creationId="{C2D42E99-8B7D-0876-BC06-4D599DB19A1F}"/>
          </ac:spMkLst>
        </pc:spChg>
      </pc:sldChg>
      <pc:sldChg chg="modSp modCm">
        <pc:chgData name="Juanita Rojas Varela" userId="S::juanitarojas@supertransporte.gov.co::0b674874-92fb-4f6f-94fc-f0260b96d41d" providerId="AD" clId="Web-{2F35D893-20FB-E4CA-F6EF-7B4B93EC9A31}" dt="2024-08-14T15:23:27.410" v="17"/>
        <pc:sldMkLst>
          <pc:docMk/>
          <pc:sldMk cId="312233509" sldId="308"/>
        </pc:sldMkLst>
        <pc:graphicFrameChg chg="mod modGraphic">
          <ac:chgData name="Juanita Rojas Varela" userId="S::juanitarojas@supertransporte.gov.co::0b674874-92fb-4f6f-94fc-f0260b96d41d" providerId="AD" clId="Web-{2F35D893-20FB-E4CA-F6EF-7B4B93EC9A31}" dt="2024-08-14T15:23:27.410" v="17"/>
          <ac:graphicFrameMkLst>
            <pc:docMk/>
            <pc:sldMk cId="312233509" sldId="308"/>
            <ac:graphicFrameMk id="2" creationId="{672EA8E7-715B-492A-8092-844C8BC1EC9F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anita Rojas Varela" userId="S::juanitarojas@supertransporte.gov.co::0b674874-92fb-4f6f-94fc-f0260b96d41d" providerId="AD" clId="Web-{2F35D893-20FB-E4CA-F6EF-7B4B93EC9A31}" dt="2024-08-14T15:23:27.394" v="16"/>
              <pc2:cmMkLst xmlns:pc2="http://schemas.microsoft.com/office/powerpoint/2019/9/main/command">
                <pc:docMk/>
                <pc:sldMk cId="312233509" sldId="308"/>
                <pc2:cmMk id="{FFCC67B2-AB81-4222-99D5-1D242C7DD1BB}"/>
              </pc2:cmMkLst>
            </pc226:cmChg>
          </p:ext>
        </pc:extLst>
      </pc:sldChg>
      <pc:sldChg chg="delSp">
        <pc:chgData name="Juanita Rojas Varela" userId="S::juanitarojas@supertransporte.gov.co::0b674874-92fb-4f6f-94fc-f0260b96d41d" providerId="AD" clId="Web-{2F35D893-20FB-E4CA-F6EF-7B4B93EC9A31}" dt="2024-08-14T15:15:35.488" v="1"/>
        <pc:sldMkLst>
          <pc:docMk/>
          <pc:sldMk cId="1864530910" sldId="317"/>
        </pc:sldMkLst>
        <pc:spChg chg="del">
          <ac:chgData name="Juanita Rojas Varela" userId="S::juanitarojas@supertransporte.gov.co::0b674874-92fb-4f6f-94fc-f0260b96d41d" providerId="AD" clId="Web-{2F35D893-20FB-E4CA-F6EF-7B4B93EC9A31}" dt="2024-08-14T15:15:35.488" v="1"/>
          <ac:spMkLst>
            <pc:docMk/>
            <pc:sldMk cId="1864530910" sldId="317"/>
            <ac:spMk id="4" creationId="{0BE6AF15-7A86-8BD1-9A84-A5AC7697D61E}"/>
          </ac:spMkLst>
        </pc:spChg>
      </pc:sldChg>
    </pc:docChg>
  </pc:docChgLst>
  <pc:docChgLst>
    <pc:chgData name="Juanita Rojas Varela" userId="S::juanitarojas@supertransporte.gov.co::0b674874-92fb-4f6f-94fc-f0260b96d41d" providerId="AD" clId="Web-{124AF00F-E569-0D01-016A-E54EFB41CB85}"/>
    <pc:docChg chg="modSld">
      <pc:chgData name="Juanita Rojas Varela" userId="S::juanitarojas@supertransporte.gov.co::0b674874-92fb-4f6f-94fc-f0260b96d41d" providerId="AD" clId="Web-{124AF00F-E569-0D01-016A-E54EFB41CB85}" dt="2024-08-19T13:44:09.744" v="5" actId="1076"/>
      <pc:docMkLst>
        <pc:docMk/>
      </pc:docMkLst>
      <pc:sldChg chg="modSp">
        <pc:chgData name="Juanita Rojas Varela" userId="S::juanitarojas@supertransporte.gov.co::0b674874-92fb-4f6f-94fc-f0260b96d41d" providerId="AD" clId="Web-{124AF00F-E569-0D01-016A-E54EFB41CB85}" dt="2024-08-19T13:44:09.744" v="5" actId="1076"/>
        <pc:sldMkLst>
          <pc:docMk/>
          <pc:sldMk cId="223448911" sldId="272"/>
        </pc:sldMkLst>
        <pc:graphicFrameChg chg="mod modGraphic">
          <ac:chgData name="Juanita Rojas Varela" userId="S::juanitarojas@supertransporte.gov.co::0b674874-92fb-4f6f-94fc-f0260b96d41d" providerId="AD" clId="Web-{124AF00F-E569-0D01-016A-E54EFB41CB85}" dt="2024-08-19T13:44:09.744" v="5" actId="1076"/>
          <ac:graphicFrameMkLst>
            <pc:docMk/>
            <pc:sldMk cId="223448911" sldId="272"/>
            <ac:graphicFrameMk id="15" creationId="{742802DC-BF40-68A2-C229-3D49F1319CE7}"/>
          </ac:graphicFrameMkLst>
        </pc:graphicFrameChg>
      </pc:sldChg>
      <pc:sldChg chg="modSp">
        <pc:chgData name="Juanita Rojas Varela" userId="S::juanitarojas@supertransporte.gov.co::0b674874-92fb-4f6f-94fc-f0260b96d41d" providerId="AD" clId="Web-{124AF00F-E569-0D01-016A-E54EFB41CB85}" dt="2024-08-19T13:43:22.415" v="1" actId="20577"/>
        <pc:sldMkLst>
          <pc:docMk/>
          <pc:sldMk cId="3432636930" sldId="316"/>
        </pc:sldMkLst>
        <pc:spChg chg="mod">
          <ac:chgData name="Juanita Rojas Varela" userId="S::juanitarojas@supertransporte.gov.co::0b674874-92fb-4f6f-94fc-f0260b96d41d" providerId="AD" clId="Web-{124AF00F-E569-0D01-016A-E54EFB41CB85}" dt="2024-08-19T13:43:22.415" v="1" actId="20577"/>
          <ac:spMkLst>
            <pc:docMk/>
            <pc:sldMk cId="3432636930" sldId="316"/>
            <ac:spMk id="3" creationId="{C918B731-FFCF-7B70-679B-14DD75725977}"/>
          </ac:spMkLst>
        </pc:spChg>
      </pc:sldChg>
    </pc:docChg>
  </pc:docChgLst>
  <pc:docChgLst>
    <pc:chgData name="Camilo Esteban Montoya Vásquez" userId="5a0745ba-f4d5-42a4-bbbe-2f9363299950" providerId="ADAL" clId="{219FD583-BCC0-45E1-AE4D-775321339F7C}"/>
    <pc:docChg chg="undo custSel modSld">
      <pc:chgData name="Camilo Esteban Montoya Vásquez" userId="5a0745ba-f4d5-42a4-bbbe-2f9363299950" providerId="ADAL" clId="{219FD583-BCC0-45E1-AE4D-775321339F7C}" dt="2024-08-24T02:50:17.981" v="395" actId="20577"/>
      <pc:docMkLst>
        <pc:docMk/>
      </pc:docMkLst>
      <pc:sldChg chg="addSp delSp modSp mod">
        <pc:chgData name="Camilo Esteban Montoya Vásquez" userId="5a0745ba-f4d5-42a4-bbbe-2f9363299950" providerId="ADAL" clId="{219FD583-BCC0-45E1-AE4D-775321339F7C}" dt="2024-08-24T01:32:52.270" v="73" actId="1076"/>
        <pc:sldMkLst>
          <pc:docMk/>
          <pc:sldMk cId="2605096831" sldId="274"/>
        </pc:sldMkLst>
        <pc:spChg chg="mod">
          <ac:chgData name="Camilo Esteban Montoya Vásquez" userId="5a0745ba-f4d5-42a4-bbbe-2f9363299950" providerId="ADAL" clId="{219FD583-BCC0-45E1-AE4D-775321339F7C}" dt="2024-08-23T23:55:14.368" v="7" actId="20577"/>
          <ac:spMkLst>
            <pc:docMk/>
            <pc:sldMk cId="2605096831" sldId="274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219FD583-BCC0-45E1-AE4D-775321339F7C}" dt="2024-08-24T01:32:36.714" v="71" actId="20577"/>
          <ac:spMkLst>
            <pc:docMk/>
            <pc:sldMk cId="2605096831" sldId="274"/>
            <ac:spMk id="6" creationId="{ABD1E13F-8A56-CBB8-EEE3-09EDA43C2E16}"/>
          </ac:spMkLst>
        </pc:spChg>
        <pc:graphicFrameChg chg="del">
          <ac:chgData name="Camilo Esteban Montoya Vásquez" userId="5a0745ba-f4d5-42a4-bbbe-2f9363299950" providerId="ADAL" clId="{219FD583-BCC0-45E1-AE4D-775321339F7C}" dt="2024-08-24T01:28:26.126" v="9" actId="478"/>
          <ac:graphicFrameMkLst>
            <pc:docMk/>
            <pc:sldMk cId="2605096831" sldId="274"/>
            <ac:graphicFrameMk id="2" creationId="{D6907C18-F487-8F70-F024-778A09662C5C}"/>
          </ac:graphicFrameMkLst>
        </pc:graphicFrameChg>
        <pc:graphicFrameChg chg="add mod modGraphic">
          <ac:chgData name="Camilo Esteban Montoya Vásquez" userId="5a0745ba-f4d5-42a4-bbbe-2f9363299950" providerId="ADAL" clId="{219FD583-BCC0-45E1-AE4D-775321339F7C}" dt="2024-08-24T01:32:52.270" v="73" actId="1076"/>
          <ac:graphicFrameMkLst>
            <pc:docMk/>
            <pc:sldMk cId="2605096831" sldId="274"/>
            <ac:graphicFrameMk id="3" creationId="{429CEC55-39B8-7BC4-1514-A6D3691EBA07}"/>
          </ac:graphicFrameMkLst>
        </pc:graphicFrameChg>
        <pc:graphicFrameChg chg="add del mod">
          <ac:chgData name="Camilo Esteban Montoya Vásquez" userId="5a0745ba-f4d5-42a4-bbbe-2f9363299950" providerId="ADAL" clId="{219FD583-BCC0-45E1-AE4D-775321339F7C}" dt="2024-08-24T01:30:40.548" v="33" actId="478"/>
          <ac:graphicFrameMkLst>
            <pc:docMk/>
            <pc:sldMk cId="2605096831" sldId="274"/>
            <ac:graphicFrameMk id="7" creationId="{9208131A-114C-70BB-5ECE-6CC7B916A5E0}"/>
          </ac:graphicFrameMkLst>
        </pc:graphicFrameChg>
        <pc:graphicFrameChg chg="del">
          <ac:chgData name="Camilo Esteban Montoya Vásquez" userId="5a0745ba-f4d5-42a4-bbbe-2f9363299950" providerId="ADAL" clId="{219FD583-BCC0-45E1-AE4D-775321339F7C}" dt="2024-08-24T01:28:24.075" v="8" actId="478"/>
          <ac:graphicFrameMkLst>
            <pc:docMk/>
            <pc:sldMk cId="2605096831" sldId="274"/>
            <ac:graphicFrameMk id="8" creationId="{9208131A-114C-70BB-5ECE-6CC7B916A5E0}"/>
          </ac:graphicFrameMkLst>
        </pc:graphicFrameChg>
        <pc:graphicFrameChg chg="add mod">
          <ac:chgData name="Camilo Esteban Montoya Vásquez" userId="5a0745ba-f4d5-42a4-bbbe-2f9363299950" providerId="ADAL" clId="{219FD583-BCC0-45E1-AE4D-775321339F7C}" dt="2024-08-24T01:31:47.517" v="45" actId="1076"/>
          <ac:graphicFrameMkLst>
            <pc:docMk/>
            <pc:sldMk cId="2605096831" sldId="274"/>
            <ac:graphicFrameMk id="9" creationId="{9208131A-114C-70BB-5ECE-6CC7B916A5E0}"/>
          </ac:graphicFrameMkLst>
        </pc:graphicFrameChg>
      </pc:sldChg>
      <pc:sldChg chg="addSp delSp modSp mod">
        <pc:chgData name="Camilo Esteban Montoya Vásquez" userId="5a0745ba-f4d5-42a4-bbbe-2f9363299950" providerId="ADAL" clId="{219FD583-BCC0-45E1-AE4D-775321339F7C}" dt="2024-08-24T02:50:03.475" v="391" actId="20577"/>
        <pc:sldMkLst>
          <pc:docMk/>
          <pc:sldMk cId="3819243642" sldId="287"/>
        </pc:sldMkLst>
        <pc:graphicFrameChg chg="add mod ord">
          <ac:chgData name="Camilo Esteban Montoya Vásquez" userId="5a0745ba-f4d5-42a4-bbbe-2f9363299950" providerId="ADAL" clId="{219FD583-BCC0-45E1-AE4D-775321339F7C}" dt="2024-08-24T02:49:57.085" v="387" actId="167"/>
          <ac:graphicFrameMkLst>
            <pc:docMk/>
            <pc:sldMk cId="3819243642" sldId="287"/>
            <ac:graphicFrameMk id="2" creationId="{789CE179-E164-103D-955C-603C1FB24A28}"/>
          </ac:graphicFrameMkLst>
        </pc:graphicFrameChg>
        <pc:graphicFrameChg chg="del">
          <ac:chgData name="Camilo Esteban Montoya Vásquez" userId="5a0745ba-f4d5-42a4-bbbe-2f9363299950" providerId="ADAL" clId="{219FD583-BCC0-45E1-AE4D-775321339F7C}" dt="2024-08-24T02:22:28.794" v="219" actId="478"/>
          <ac:graphicFrameMkLst>
            <pc:docMk/>
            <pc:sldMk cId="3819243642" sldId="287"/>
            <ac:graphicFrameMk id="6" creationId="{789CE179-E164-103D-955C-603C1FB24A28}"/>
          </ac:graphicFrameMkLst>
        </pc:graphicFrameChg>
        <pc:graphicFrameChg chg="modGraphic">
          <ac:chgData name="Camilo Esteban Montoya Vásquez" userId="5a0745ba-f4d5-42a4-bbbe-2f9363299950" providerId="ADAL" clId="{219FD583-BCC0-45E1-AE4D-775321339F7C}" dt="2024-08-24T02:50:03.475" v="391" actId="20577"/>
          <ac:graphicFrameMkLst>
            <pc:docMk/>
            <pc:sldMk cId="3819243642" sldId="287"/>
            <ac:graphicFrameMk id="7" creationId="{C81B8FAA-C5BE-314C-0B26-ED8733FAF402}"/>
          </ac:graphicFrameMkLst>
        </pc:graphicFrameChg>
      </pc:sldChg>
      <pc:sldChg chg="addSp delSp modSp mod">
        <pc:chgData name="Camilo Esteban Montoya Vásquez" userId="5a0745ba-f4d5-42a4-bbbe-2f9363299950" providerId="ADAL" clId="{219FD583-BCC0-45E1-AE4D-775321339F7C}" dt="2024-08-24T01:38:12.227" v="155" actId="14100"/>
        <pc:sldMkLst>
          <pc:docMk/>
          <pc:sldMk cId="3530788260" sldId="298"/>
        </pc:sldMkLst>
        <pc:spChg chg="mod">
          <ac:chgData name="Camilo Esteban Montoya Vásquez" userId="5a0745ba-f4d5-42a4-bbbe-2f9363299950" providerId="ADAL" clId="{219FD583-BCC0-45E1-AE4D-775321339F7C}" dt="2024-08-24T01:32:59.883" v="77" actId="20577"/>
          <ac:spMkLst>
            <pc:docMk/>
            <pc:sldMk cId="3530788260" sldId="298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219FD583-BCC0-45E1-AE4D-775321339F7C}" dt="2024-08-24T01:35:07.313" v="116" actId="20577"/>
          <ac:spMkLst>
            <pc:docMk/>
            <pc:sldMk cId="3530788260" sldId="298"/>
            <ac:spMk id="7" creationId="{40F674F3-DD27-B0F8-09F2-2481F4DCE050}"/>
          </ac:spMkLst>
        </pc:spChg>
        <pc:graphicFrameChg chg="del">
          <ac:chgData name="Camilo Esteban Montoya Vásquez" userId="5a0745ba-f4d5-42a4-bbbe-2f9363299950" providerId="ADAL" clId="{219FD583-BCC0-45E1-AE4D-775321339F7C}" dt="2024-08-24T01:33:54.751" v="79" actId="478"/>
          <ac:graphicFrameMkLst>
            <pc:docMk/>
            <pc:sldMk cId="3530788260" sldId="298"/>
            <ac:graphicFrameMk id="2" creationId="{A416E59F-620D-B58B-875E-8570EAD8C737}"/>
          </ac:graphicFrameMkLst>
        </pc:graphicFrameChg>
        <pc:graphicFrameChg chg="add mod modGraphic">
          <ac:chgData name="Camilo Esteban Montoya Vásquez" userId="5a0745ba-f4d5-42a4-bbbe-2f9363299950" providerId="ADAL" clId="{219FD583-BCC0-45E1-AE4D-775321339F7C}" dt="2024-08-24T01:34:35.178" v="88" actId="403"/>
          <ac:graphicFrameMkLst>
            <pc:docMk/>
            <pc:sldMk cId="3530788260" sldId="298"/>
            <ac:graphicFrameMk id="3" creationId="{279E3D20-607C-6AC5-4A29-2DA5D0B8B516}"/>
          </ac:graphicFrameMkLst>
        </pc:graphicFrameChg>
        <pc:graphicFrameChg chg="del">
          <ac:chgData name="Camilo Esteban Montoya Vásquez" userId="5a0745ba-f4d5-42a4-bbbe-2f9363299950" providerId="ADAL" clId="{219FD583-BCC0-45E1-AE4D-775321339F7C}" dt="2024-08-24T01:33:03.038" v="78" actId="478"/>
          <ac:graphicFrameMkLst>
            <pc:docMk/>
            <pc:sldMk cId="3530788260" sldId="298"/>
            <ac:graphicFrameMk id="6" creationId="{94C0EB12-0AC6-221D-4A22-DFFAF07C3E9B}"/>
          </ac:graphicFrameMkLst>
        </pc:graphicFrameChg>
        <pc:graphicFrameChg chg="add mod">
          <ac:chgData name="Camilo Esteban Montoya Vásquez" userId="5a0745ba-f4d5-42a4-bbbe-2f9363299950" providerId="ADAL" clId="{219FD583-BCC0-45E1-AE4D-775321339F7C}" dt="2024-08-24T01:38:12.227" v="155" actId="14100"/>
          <ac:graphicFrameMkLst>
            <pc:docMk/>
            <pc:sldMk cId="3530788260" sldId="298"/>
            <ac:graphicFrameMk id="8" creationId="{94C0EB12-0AC6-221D-4A22-DFFAF07C3E9B}"/>
          </ac:graphicFrameMkLst>
        </pc:graphicFrameChg>
      </pc:sldChg>
      <pc:sldChg chg="addSp delSp modSp mod">
        <pc:chgData name="Camilo Esteban Montoya Vásquez" userId="5a0745ba-f4d5-42a4-bbbe-2f9363299950" providerId="ADAL" clId="{219FD583-BCC0-45E1-AE4D-775321339F7C}" dt="2024-08-24T02:50:17.981" v="395" actId="20577"/>
        <pc:sldMkLst>
          <pc:docMk/>
          <pc:sldMk cId="2103413372" sldId="299"/>
        </pc:sldMkLst>
        <pc:graphicFrameChg chg="add del mod">
          <ac:chgData name="Camilo Esteban Montoya Vásquez" userId="5a0745ba-f4d5-42a4-bbbe-2f9363299950" providerId="ADAL" clId="{219FD583-BCC0-45E1-AE4D-775321339F7C}" dt="2024-08-24T01:40:16.181" v="173" actId="478"/>
          <ac:graphicFrameMkLst>
            <pc:docMk/>
            <pc:sldMk cId="2103413372" sldId="299"/>
            <ac:graphicFrameMk id="2" creationId="{88851A33-EF36-A288-3FF6-3B8EE0A556D5}"/>
          </ac:graphicFrameMkLst>
        </pc:graphicFrameChg>
        <pc:graphicFrameChg chg="del">
          <ac:chgData name="Camilo Esteban Montoya Vásquez" userId="5a0745ba-f4d5-42a4-bbbe-2f9363299950" providerId="ADAL" clId="{219FD583-BCC0-45E1-AE4D-775321339F7C}" dt="2024-08-24T01:38:36.739" v="156" actId="478"/>
          <ac:graphicFrameMkLst>
            <pc:docMk/>
            <pc:sldMk cId="2103413372" sldId="299"/>
            <ac:graphicFrameMk id="4" creationId="{88851A33-EF36-A288-3FF6-3B8EE0A556D5}"/>
          </ac:graphicFrameMkLst>
        </pc:graphicFrameChg>
        <pc:graphicFrameChg chg="add mod ord">
          <ac:chgData name="Camilo Esteban Montoya Vásquez" userId="5a0745ba-f4d5-42a4-bbbe-2f9363299950" providerId="ADAL" clId="{219FD583-BCC0-45E1-AE4D-775321339F7C}" dt="2024-08-24T01:57:53.918" v="185" actId="167"/>
          <ac:graphicFrameMkLst>
            <pc:docMk/>
            <pc:sldMk cId="2103413372" sldId="299"/>
            <ac:graphicFrameMk id="9" creationId="{88851A33-EF36-A288-3FF6-3B8EE0A556D5}"/>
          </ac:graphicFrameMkLst>
        </pc:graphicFrameChg>
        <pc:graphicFrameChg chg="modGraphic">
          <ac:chgData name="Camilo Esteban Montoya Vásquez" userId="5a0745ba-f4d5-42a4-bbbe-2f9363299950" providerId="ADAL" clId="{219FD583-BCC0-45E1-AE4D-775321339F7C}" dt="2024-08-24T02:50:17.981" v="395" actId="20577"/>
          <ac:graphicFrameMkLst>
            <pc:docMk/>
            <pc:sldMk cId="2103413372" sldId="299"/>
            <ac:graphicFrameMk id="10" creationId="{04666DCC-4572-9220-A4D6-3A9A4CCA421A}"/>
          </ac:graphicFrameMkLst>
        </pc:graphicFrameChg>
      </pc:sldChg>
      <pc:sldChg chg="addSp delSp modSp mod">
        <pc:chgData name="Camilo Esteban Montoya Vásquez" userId="5a0745ba-f4d5-42a4-bbbe-2f9363299950" providerId="ADAL" clId="{219FD583-BCC0-45E1-AE4D-775321339F7C}" dt="2024-08-24T02:14:20.250" v="218" actId="207"/>
        <pc:sldMkLst>
          <pc:docMk/>
          <pc:sldMk cId="2812783237" sldId="300"/>
        </pc:sldMkLst>
        <pc:spChg chg="mod">
          <ac:chgData name="Camilo Esteban Montoya Vásquez" userId="5a0745ba-f4d5-42a4-bbbe-2f9363299950" providerId="ADAL" clId="{219FD583-BCC0-45E1-AE4D-775321339F7C}" dt="2024-08-24T02:00:23.261" v="199" actId="20577"/>
          <ac:spMkLst>
            <pc:docMk/>
            <pc:sldMk cId="2812783237" sldId="300"/>
            <ac:spMk id="2" creationId="{0000F129-D1CE-FB0C-914B-9110F9DFE840}"/>
          </ac:spMkLst>
        </pc:spChg>
        <pc:graphicFrameChg chg="del">
          <ac:chgData name="Camilo Esteban Montoya Vásquez" userId="5a0745ba-f4d5-42a4-bbbe-2f9363299950" providerId="ADAL" clId="{219FD583-BCC0-45E1-AE4D-775321339F7C}" dt="2024-08-24T02:10:10.537" v="201" actId="478"/>
          <ac:graphicFrameMkLst>
            <pc:docMk/>
            <pc:sldMk cId="2812783237" sldId="300"/>
            <ac:graphicFrameMk id="3" creationId="{4F1AC0B0-9040-9BC9-89A7-AE176D68E585}"/>
          </ac:graphicFrameMkLst>
        </pc:graphicFrameChg>
        <pc:graphicFrameChg chg="del">
          <ac:chgData name="Camilo Esteban Montoya Vásquez" userId="5a0745ba-f4d5-42a4-bbbe-2f9363299950" providerId="ADAL" clId="{219FD583-BCC0-45E1-AE4D-775321339F7C}" dt="2024-08-24T02:10:07.673" v="200" actId="478"/>
          <ac:graphicFrameMkLst>
            <pc:docMk/>
            <pc:sldMk cId="2812783237" sldId="300"/>
            <ac:graphicFrameMk id="4" creationId="{7A01233B-1301-751E-E9A5-5E32FEB3EDAF}"/>
          </ac:graphicFrameMkLst>
        </pc:graphicFrameChg>
        <pc:graphicFrameChg chg="add mod modGraphic">
          <ac:chgData name="Camilo Esteban Montoya Vásquez" userId="5a0745ba-f4d5-42a4-bbbe-2f9363299950" providerId="ADAL" clId="{219FD583-BCC0-45E1-AE4D-775321339F7C}" dt="2024-08-24T02:13:43.552" v="208" actId="403"/>
          <ac:graphicFrameMkLst>
            <pc:docMk/>
            <pc:sldMk cId="2812783237" sldId="300"/>
            <ac:graphicFrameMk id="7" creationId="{AEDC6F90-CD91-6241-F7AA-53C98E67A5E0}"/>
          </ac:graphicFrameMkLst>
        </pc:graphicFrameChg>
        <pc:graphicFrameChg chg="add mod">
          <ac:chgData name="Camilo Esteban Montoya Vásquez" userId="5a0745ba-f4d5-42a4-bbbe-2f9363299950" providerId="ADAL" clId="{219FD583-BCC0-45E1-AE4D-775321339F7C}" dt="2024-08-24T02:14:20.250" v="218" actId="207"/>
          <ac:graphicFrameMkLst>
            <pc:docMk/>
            <pc:sldMk cId="2812783237" sldId="300"/>
            <ac:graphicFrameMk id="8" creationId="{7A01233B-1301-751E-E9A5-5E32FEB3EDAF}"/>
          </ac:graphicFrameMkLst>
        </pc:graphicFrameChg>
      </pc:sldChg>
      <pc:sldChg chg="addSp delSp modSp mod">
        <pc:chgData name="Camilo Esteban Montoya Vásquez" userId="5a0745ba-f4d5-42a4-bbbe-2f9363299950" providerId="ADAL" clId="{219FD583-BCC0-45E1-AE4D-775321339F7C}" dt="2024-08-24T02:46:58.487" v="344" actId="113"/>
        <pc:sldMkLst>
          <pc:docMk/>
          <pc:sldMk cId="2613980359" sldId="302"/>
        </pc:sldMkLst>
        <pc:spChg chg="mod">
          <ac:chgData name="Camilo Esteban Montoya Vásquez" userId="5a0745ba-f4d5-42a4-bbbe-2f9363299950" providerId="ADAL" clId="{219FD583-BCC0-45E1-AE4D-775321339F7C}" dt="2024-08-24T02:45:09.421" v="315" actId="20577"/>
          <ac:spMkLst>
            <pc:docMk/>
            <pc:sldMk cId="2613980359" sldId="302"/>
            <ac:spMk id="7" creationId="{19B0F017-2E9D-E6B2-569F-65765CA1DCB9}"/>
          </ac:spMkLst>
        </pc:spChg>
        <pc:graphicFrameChg chg="del">
          <ac:chgData name="Camilo Esteban Montoya Vásquez" userId="5a0745ba-f4d5-42a4-bbbe-2f9363299950" providerId="ADAL" clId="{219FD583-BCC0-45E1-AE4D-775321339F7C}" dt="2024-08-24T02:45:22.205" v="316" actId="478"/>
          <ac:graphicFrameMkLst>
            <pc:docMk/>
            <pc:sldMk cId="2613980359" sldId="302"/>
            <ac:graphicFrameMk id="3" creationId="{7DB70987-7BC8-5C40-6A97-73634EE6CD19}"/>
          </ac:graphicFrameMkLst>
        </pc:graphicFrameChg>
        <pc:graphicFrameChg chg="add mod modGraphic">
          <ac:chgData name="Camilo Esteban Montoya Vásquez" userId="5a0745ba-f4d5-42a4-bbbe-2f9363299950" providerId="ADAL" clId="{219FD583-BCC0-45E1-AE4D-775321339F7C}" dt="2024-08-24T02:46:08.254" v="325" actId="1076"/>
          <ac:graphicFrameMkLst>
            <pc:docMk/>
            <pc:sldMk cId="2613980359" sldId="302"/>
            <ac:graphicFrameMk id="4" creationId="{B5F1ECEF-DC0F-C2A4-88A2-D4F32054CD7F}"/>
          </ac:graphicFrameMkLst>
        </pc:graphicFrameChg>
        <pc:graphicFrameChg chg="add mod">
          <ac:chgData name="Camilo Esteban Montoya Vásquez" userId="5a0745ba-f4d5-42a4-bbbe-2f9363299950" providerId="ADAL" clId="{219FD583-BCC0-45E1-AE4D-775321339F7C}" dt="2024-08-24T02:46:58.487" v="344" actId="113"/>
          <ac:graphicFrameMkLst>
            <pc:docMk/>
            <pc:sldMk cId="2613980359" sldId="302"/>
            <ac:graphicFrameMk id="6" creationId="{4DA48510-A8B7-F71B-58CA-DF6CA0E33253}"/>
          </ac:graphicFrameMkLst>
        </pc:graphicFrameChg>
        <pc:graphicFrameChg chg="del">
          <ac:chgData name="Camilo Esteban Montoya Vásquez" userId="5a0745ba-f4d5-42a4-bbbe-2f9363299950" providerId="ADAL" clId="{219FD583-BCC0-45E1-AE4D-775321339F7C}" dt="2024-08-24T02:45:36.569" v="317" actId="478"/>
          <ac:graphicFrameMkLst>
            <pc:docMk/>
            <pc:sldMk cId="2613980359" sldId="302"/>
            <ac:graphicFrameMk id="8" creationId="{4DA48510-A8B7-F71B-58CA-DF6CA0E33253}"/>
          </ac:graphicFrameMkLst>
        </pc:graphicFrameChg>
      </pc:sldChg>
      <pc:sldChg chg="addSp delSp modSp mod">
        <pc:chgData name="Camilo Esteban Montoya Vásquez" userId="5a0745ba-f4d5-42a4-bbbe-2f9363299950" providerId="ADAL" clId="{219FD583-BCC0-45E1-AE4D-775321339F7C}" dt="2024-08-24T02:48:56.100" v="385" actId="20577"/>
        <pc:sldMkLst>
          <pc:docMk/>
          <pc:sldMk cId="3519401563" sldId="304"/>
        </pc:sldMkLst>
        <pc:spChg chg="mod">
          <ac:chgData name="Camilo Esteban Montoya Vásquez" userId="5a0745ba-f4d5-42a4-bbbe-2f9363299950" providerId="ADAL" clId="{219FD583-BCC0-45E1-AE4D-775321339F7C}" dt="2024-08-24T02:48:56.100" v="385" actId="20577"/>
          <ac:spMkLst>
            <pc:docMk/>
            <pc:sldMk cId="3519401563" sldId="304"/>
            <ac:spMk id="7" creationId="{19B0F017-2E9D-E6B2-569F-65765CA1DCB9}"/>
          </ac:spMkLst>
        </pc:spChg>
        <pc:graphicFrameChg chg="add mod modGraphic">
          <ac:chgData name="Camilo Esteban Montoya Vásquez" userId="5a0745ba-f4d5-42a4-bbbe-2f9363299950" providerId="ADAL" clId="{219FD583-BCC0-45E1-AE4D-775321339F7C}" dt="2024-08-24T02:47:47.939" v="363" actId="1076"/>
          <ac:graphicFrameMkLst>
            <pc:docMk/>
            <pc:sldMk cId="3519401563" sldId="304"/>
            <ac:graphicFrameMk id="3" creationId="{4A7C2CB8-60D4-0381-B92C-9C73555B412E}"/>
          </ac:graphicFrameMkLst>
        </pc:graphicFrameChg>
        <pc:graphicFrameChg chg="add mod">
          <ac:chgData name="Camilo Esteban Montoya Vásquez" userId="5a0745ba-f4d5-42a4-bbbe-2f9363299950" providerId="ADAL" clId="{219FD583-BCC0-45E1-AE4D-775321339F7C}" dt="2024-08-24T02:48:42.199" v="381" actId="403"/>
          <ac:graphicFrameMkLst>
            <pc:docMk/>
            <pc:sldMk cId="3519401563" sldId="304"/>
            <ac:graphicFrameMk id="6" creationId="{B1BE82BF-F0DB-288A-0E49-1357BA981106}"/>
          </ac:graphicFrameMkLst>
        </pc:graphicFrameChg>
        <pc:graphicFrameChg chg="del">
          <ac:chgData name="Camilo Esteban Montoya Vásquez" userId="5a0745ba-f4d5-42a4-bbbe-2f9363299950" providerId="ADAL" clId="{219FD583-BCC0-45E1-AE4D-775321339F7C}" dt="2024-08-24T02:47:07.752" v="346" actId="478"/>
          <ac:graphicFrameMkLst>
            <pc:docMk/>
            <pc:sldMk cId="3519401563" sldId="304"/>
            <ac:graphicFrameMk id="8" creationId="{5189B685-F166-C693-D203-C05981E6D5B6}"/>
          </ac:graphicFrameMkLst>
        </pc:graphicFrameChg>
        <pc:graphicFrameChg chg="del">
          <ac:chgData name="Camilo Esteban Montoya Vásquez" userId="5a0745ba-f4d5-42a4-bbbe-2f9363299950" providerId="ADAL" clId="{219FD583-BCC0-45E1-AE4D-775321339F7C}" dt="2024-08-24T02:47:04.355" v="345" actId="478"/>
          <ac:graphicFrameMkLst>
            <pc:docMk/>
            <pc:sldMk cId="3519401563" sldId="304"/>
            <ac:graphicFrameMk id="9" creationId="{B1BE82BF-F0DB-288A-0E49-1357BA981106}"/>
          </ac:graphicFrameMkLst>
        </pc:graphicFrameChg>
      </pc:sldChg>
      <pc:sldChg chg="addSp delSp modSp mod">
        <pc:chgData name="Camilo Esteban Montoya Vásquez" userId="5a0745ba-f4d5-42a4-bbbe-2f9363299950" providerId="ADAL" clId="{219FD583-BCC0-45E1-AE4D-775321339F7C}" dt="2024-08-24T02:45:01.749" v="311" actId="1076"/>
        <pc:sldMkLst>
          <pc:docMk/>
          <pc:sldMk cId="2867346114" sldId="315"/>
        </pc:sldMkLst>
        <pc:graphicFrameChg chg="del">
          <ac:chgData name="Camilo Esteban Montoya Vásquez" userId="5a0745ba-f4d5-42a4-bbbe-2f9363299950" providerId="ADAL" clId="{219FD583-BCC0-45E1-AE4D-775321339F7C}" dt="2024-08-24T02:26:11.829" v="250" actId="478"/>
          <ac:graphicFrameMkLst>
            <pc:docMk/>
            <pc:sldMk cId="2867346114" sldId="315"/>
            <ac:graphicFrameMk id="6" creationId="{A3F210E9-D87D-35CE-9F93-106FC7F17E02}"/>
          </ac:graphicFrameMkLst>
        </pc:graphicFrameChg>
        <pc:graphicFrameChg chg="del">
          <ac:chgData name="Camilo Esteban Montoya Vásquez" userId="5a0745ba-f4d5-42a4-bbbe-2f9363299950" providerId="ADAL" clId="{219FD583-BCC0-45E1-AE4D-775321339F7C}" dt="2024-08-24T02:26:16.557" v="251" actId="478"/>
          <ac:graphicFrameMkLst>
            <pc:docMk/>
            <pc:sldMk cId="2867346114" sldId="315"/>
            <ac:graphicFrameMk id="7" creationId="{83C2A929-70AF-C415-32F5-3514DADCA266}"/>
          </ac:graphicFrameMkLst>
        </pc:graphicFrameChg>
        <pc:graphicFrameChg chg="add mod">
          <ac:chgData name="Camilo Esteban Montoya Vásquez" userId="5a0745ba-f4d5-42a4-bbbe-2f9363299950" providerId="ADAL" clId="{219FD583-BCC0-45E1-AE4D-775321339F7C}" dt="2024-08-24T02:43:02.901" v="304" actId="113"/>
          <ac:graphicFrameMkLst>
            <pc:docMk/>
            <pc:sldMk cId="2867346114" sldId="315"/>
            <ac:graphicFrameMk id="8" creationId="{83C2A929-70AF-C415-32F5-3514DADCA266}"/>
          </ac:graphicFrameMkLst>
        </pc:graphicFrameChg>
        <pc:graphicFrameChg chg="mod modGraphic">
          <ac:chgData name="Camilo Esteban Montoya Vásquez" userId="5a0745ba-f4d5-42a4-bbbe-2f9363299950" providerId="ADAL" clId="{219FD583-BCC0-45E1-AE4D-775321339F7C}" dt="2024-08-24T02:45:01.749" v="311" actId="1076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Graphic">
          <ac:chgData name="Camilo Esteban Montoya Vásquez" userId="5a0745ba-f4d5-42a4-bbbe-2f9363299950" providerId="ADAL" clId="{219FD583-BCC0-45E1-AE4D-775321339F7C}" dt="2024-08-24T02:39:16.647" v="261" actId="20577"/>
          <ac:graphicFrameMkLst>
            <pc:docMk/>
            <pc:sldMk cId="2867346114" sldId="315"/>
            <ac:graphicFrameMk id="10" creationId="{95F32453-6D37-E338-7248-A688197DBEB6}"/>
          </ac:graphicFrameMkLst>
        </pc:graphicFrameChg>
        <pc:graphicFrameChg chg="add del mod">
          <ac:chgData name="Camilo Esteban Montoya Vásquez" userId="5a0745ba-f4d5-42a4-bbbe-2f9363299950" providerId="ADAL" clId="{219FD583-BCC0-45E1-AE4D-775321339F7C}" dt="2024-08-24T02:40:46.324" v="276" actId="478"/>
          <ac:graphicFrameMkLst>
            <pc:docMk/>
            <pc:sldMk cId="2867346114" sldId="315"/>
            <ac:graphicFrameMk id="11" creationId="{A3F210E9-D87D-35CE-9F93-106FC7F17E02}"/>
          </ac:graphicFrameMkLst>
        </pc:graphicFrameChg>
        <pc:graphicFrameChg chg="add mod">
          <ac:chgData name="Camilo Esteban Montoya Vásquez" userId="5a0745ba-f4d5-42a4-bbbe-2f9363299950" providerId="ADAL" clId="{219FD583-BCC0-45E1-AE4D-775321339F7C}" dt="2024-08-24T02:44:41.356" v="310" actId="113"/>
          <ac:graphicFrameMkLst>
            <pc:docMk/>
            <pc:sldMk cId="2867346114" sldId="315"/>
            <ac:graphicFrameMk id="12" creationId="{A3F210E9-D87D-35CE-9F93-106FC7F17E02}"/>
          </ac:graphicFrameMkLst>
        </pc:graphicFrameChg>
      </pc:sldChg>
      <pc:sldChg chg="modSp mod">
        <pc:chgData name="Camilo Esteban Montoya Vásquez" userId="5a0745ba-f4d5-42a4-bbbe-2f9363299950" providerId="ADAL" clId="{219FD583-BCC0-45E1-AE4D-775321339F7C}" dt="2024-08-23T23:55:07.832" v="3" actId="20577"/>
        <pc:sldMkLst>
          <pc:docMk/>
          <pc:sldMk cId="3432636930" sldId="316"/>
        </pc:sldMkLst>
        <pc:spChg chg="mod">
          <ac:chgData name="Camilo Esteban Montoya Vásquez" userId="5a0745ba-f4d5-42a4-bbbe-2f9363299950" providerId="ADAL" clId="{219FD583-BCC0-45E1-AE4D-775321339F7C}" dt="2024-08-23T23:55:07.832" v="3" actId="20577"/>
          <ac:spMkLst>
            <pc:docMk/>
            <pc:sldMk cId="3432636930" sldId="316"/>
            <ac:spMk id="3" creationId="{C918B731-FFCF-7B70-679B-14DD75725977}"/>
          </ac:spMkLst>
        </pc:spChg>
      </pc:sldChg>
    </pc:docChg>
  </pc:docChgLst>
  <pc:docChgLst>
    <pc:chgData name="Juanita Rojas Varela" userId="S::juanitarojas@supertransporte.gov.co::0b674874-92fb-4f6f-94fc-f0260b96d41d" providerId="AD" clId="Web-{CC73C7F7-3086-C535-6F51-40FFBDE408A4}"/>
    <pc:docChg chg="addSld delSld modSld">
      <pc:chgData name="Juanita Rojas Varela" userId="S::juanitarojas@supertransporte.gov.co::0b674874-92fb-4f6f-94fc-f0260b96d41d" providerId="AD" clId="Web-{CC73C7F7-3086-C535-6F51-40FFBDE408A4}" dt="2024-07-27T15:30:41.464" v="226" actId="20577"/>
      <pc:docMkLst>
        <pc:docMk/>
      </pc:docMkLst>
      <pc:sldChg chg="modSp">
        <pc:chgData name="Juanita Rojas Varela" userId="S::juanitarojas@supertransporte.gov.co::0b674874-92fb-4f6f-94fc-f0260b96d41d" providerId="AD" clId="Web-{CC73C7F7-3086-C535-6F51-40FFBDE408A4}" dt="2024-07-27T15:30:41.464" v="226" actId="20577"/>
        <pc:sldMkLst>
          <pc:docMk/>
          <pc:sldMk cId="1819672190" sldId="290"/>
        </pc:sldMkLst>
        <pc:spChg chg="mod">
          <ac:chgData name="Juanita Rojas Varela" userId="S::juanitarojas@supertransporte.gov.co::0b674874-92fb-4f6f-94fc-f0260b96d41d" providerId="AD" clId="Web-{CC73C7F7-3086-C535-6F51-40FFBDE408A4}" dt="2024-07-27T15:30:41.464" v="226" actId="20577"/>
          <ac:spMkLst>
            <pc:docMk/>
            <pc:sldMk cId="1819672190" sldId="290"/>
            <ac:spMk id="3" creationId="{C918B731-FFCF-7B70-679B-14DD75725977}"/>
          </ac:spMkLst>
        </pc:spChg>
      </pc:sldChg>
      <pc:sldChg chg="modSp">
        <pc:chgData name="Juanita Rojas Varela" userId="S::juanitarojas@supertransporte.gov.co::0b674874-92fb-4f6f-94fc-f0260b96d41d" providerId="AD" clId="Web-{CC73C7F7-3086-C535-6F51-40FFBDE408A4}" dt="2024-07-27T15:26:23.673" v="52"/>
        <pc:sldMkLst>
          <pc:docMk/>
          <pc:sldMk cId="599946918" sldId="307"/>
        </pc:sldMkLst>
        <pc:graphicFrameChg chg="mod modGraphic">
          <ac:chgData name="Juanita Rojas Varela" userId="S::juanitarojas@supertransporte.gov.co::0b674874-92fb-4f6f-94fc-f0260b96d41d" providerId="AD" clId="Web-{CC73C7F7-3086-C535-6F51-40FFBDE408A4}" dt="2024-07-27T15:26:23.673" v="52"/>
          <ac:graphicFrameMkLst>
            <pc:docMk/>
            <pc:sldMk cId="599946918" sldId="307"/>
            <ac:graphicFrameMk id="6" creationId="{706D2412-2FD4-4B65-531C-5EFAC8CA6EDB}"/>
          </ac:graphicFrameMkLst>
        </pc:graphicFrameChg>
      </pc:sldChg>
      <pc:sldChg chg="addSp delSp modSp add replId">
        <pc:chgData name="Juanita Rojas Varela" userId="S::juanitarojas@supertransporte.gov.co::0b674874-92fb-4f6f-94fc-f0260b96d41d" providerId="AD" clId="Web-{CC73C7F7-3086-C535-6F51-40FFBDE408A4}" dt="2024-07-27T15:29:57.103" v="195" actId="20577"/>
        <pc:sldMkLst>
          <pc:docMk/>
          <pc:sldMk cId="486561026" sldId="309"/>
        </pc:sldMkLst>
        <pc:spChg chg="add del mod">
          <ac:chgData name="Juanita Rojas Varela" userId="S::juanitarojas@supertransporte.gov.co::0b674874-92fb-4f6f-94fc-f0260b96d41d" providerId="AD" clId="Web-{CC73C7F7-3086-C535-6F51-40FFBDE408A4}" dt="2024-07-27T15:29:45.056" v="191"/>
          <ac:spMkLst>
            <pc:docMk/>
            <pc:sldMk cId="486561026" sldId="309"/>
            <ac:spMk id="3" creationId="{817975B6-F79B-89A9-F128-74C7275E0283}"/>
          </ac:spMkLst>
        </pc:spChg>
        <pc:spChg chg="del mod">
          <ac:chgData name="Juanita Rojas Varela" userId="S::juanitarojas@supertransporte.gov.co::0b674874-92fb-4f6f-94fc-f0260b96d41d" providerId="AD" clId="Web-{CC73C7F7-3086-C535-6F51-40FFBDE408A4}" dt="2024-07-27T15:29:38.602" v="190"/>
          <ac:spMkLst>
            <pc:docMk/>
            <pc:sldMk cId="486561026" sldId="309"/>
            <ac:spMk id="4" creationId="{0000F129-D1CE-FB0C-914B-9110F9DFE840}"/>
          </ac:spMkLst>
        </pc:spChg>
        <pc:spChg chg="add mod">
          <ac:chgData name="Juanita Rojas Varela" userId="S::juanitarojas@supertransporte.gov.co::0b674874-92fb-4f6f-94fc-f0260b96d41d" providerId="AD" clId="Web-{CC73C7F7-3086-C535-6F51-40FFBDE408A4}" dt="2024-07-27T15:29:57.103" v="195" actId="20577"/>
          <ac:spMkLst>
            <pc:docMk/>
            <pc:sldMk cId="486561026" sldId="309"/>
            <ac:spMk id="8" creationId="{755DC482-462B-590A-9F04-31F6504B285A}"/>
          </ac:spMkLst>
        </pc:spChg>
        <pc:graphicFrameChg chg="del">
          <ac:chgData name="Juanita Rojas Varela" userId="S::juanitarojas@supertransporte.gov.co::0b674874-92fb-4f6f-94fc-f0260b96d41d" providerId="AD" clId="Web-{CC73C7F7-3086-C535-6F51-40FFBDE408A4}" dt="2024-07-27T15:28:20.896" v="132"/>
          <ac:graphicFrameMkLst>
            <pc:docMk/>
            <pc:sldMk cId="486561026" sldId="309"/>
            <ac:graphicFrameMk id="6" creationId="{706D2412-2FD4-4B65-531C-5EFAC8CA6EDB}"/>
          </ac:graphicFrameMkLst>
        </pc:graphicFrameChg>
      </pc:sldChg>
      <pc:sldChg chg="modSp add replId">
        <pc:chgData name="Juanita Rojas Varela" userId="S::juanitarojas@supertransporte.gov.co::0b674874-92fb-4f6f-94fc-f0260b96d41d" providerId="AD" clId="Web-{CC73C7F7-3086-C535-6F51-40FFBDE408A4}" dt="2024-07-27T15:29:16.539" v="181" actId="20577"/>
        <pc:sldMkLst>
          <pc:docMk/>
          <pc:sldMk cId="2516417496" sldId="310"/>
        </pc:sldMkLst>
        <pc:spChg chg="mod">
          <ac:chgData name="Juanita Rojas Varela" userId="S::juanitarojas@supertransporte.gov.co::0b674874-92fb-4f6f-94fc-f0260b96d41d" providerId="AD" clId="Web-{CC73C7F7-3086-C535-6F51-40FFBDE408A4}" dt="2024-07-27T15:29:16.539" v="181" actId="20577"/>
          <ac:spMkLst>
            <pc:docMk/>
            <pc:sldMk cId="2516417496" sldId="310"/>
            <ac:spMk id="4" creationId="{0000F129-D1CE-FB0C-914B-9110F9DFE840}"/>
          </ac:spMkLst>
        </pc:spChg>
      </pc:sldChg>
      <pc:sldChg chg="add del replId">
        <pc:chgData name="Juanita Rojas Varela" userId="S::juanitarojas@supertransporte.gov.co::0b674874-92fb-4f6f-94fc-f0260b96d41d" providerId="AD" clId="Web-{CC73C7F7-3086-C535-6F51-40FFBDE408A4}" dt="2024-07-27T15:29:20.180" v="183"/>
        <pc:sldMkLst>
          <pc:docMk/>
          <pc:sldMk cId="1584682896" sldId="311"/>
        </pc:sldMkLst>
      </pc:sldChg>
      <pc:sldChg chg="modSp add replId">
        <pc:chgData name="Juanita Rojas Varela" userId="S::juanitarojas@supertransporte.gov.co::0b674874-92fb-4f6f-94fc-f0260b96d41d" providerId="AD" clId="Web-{CC73C7F7-3086-C535-6F51-40FFBDE408A4}" dt="2024-07-27T15:29:30.399" v="187" actId="1076"/>
        <pc:sldMkLst>
          <pc:docMk/>
          <pc:sldMk cId="2060444198" sldId="312"/>
        </pc:sldMkLst>
        <pc:spChg chg="mod">
          <ac:chgData name="Juanita Rojas Varela" userId="S::juanitarojas@supertransporte.gov.co::0b674874-92fb-4f6f-94fc-f0260b96d41d" providerId="AD" clId="Web-{CC73C7F7-3086-C535-6F51-40FFBDE408A4}" dt="2024-07-27T15:29:30.399" v="187" actId="1076"/>
          <ac:spMkLst>
            <pc:docMk/>
            <pc:sldMk cId="2060444198" sldId="312"/>
            <ac:spMk id="4" creationId="{0000F129-D1CE-FB0C-914B-9110F9DFE840}"/>
          </ac:spMkLst>
        </pc:spChg>
      </pc:sldChg>
      <pc:sldChg chg="modSp add replId">
        <pc:chgData name="Juanita Rojas Varela" userId="S::juanitarojas@supertransporte.gov.co::0b674874-92fb-4f6f-94fc-f0260b96d41d" providerId="AD" clId="Web-{CC73C7F7-3086-C535-6F51-40FFBDE408A4}" dt="2024-07-27T15:30:19.573" v="206" actId="20577"/>
        <pc:sldMkLst>
          <pc:docMk/>
          <pc:sldMk cId="2723223217" sldId="313"/>
        </pc:sldMkLst>
        <pc:spChg chg="mod">
          <ac:chgData name="Juanita Rojas Varela" userId="S::juanitarojas@supertransporte.gov.co::0b674874-92fb-4f6f-94fc-f0260b96d41d" providerId="AD" clId="Web-{CC73C7F7-3086-C535-6F51-40FFBDE408A4}" dt="2024-07-27T15:30:19.573" v="206" actId="20577"/>
          <ac:spMkLst>
            <pc:docMk/>
            <pc:sldMk cId="2723223217" sldId="313"/>
            <ac:spMk id="4" creationId="{0000F129-D1CE-FB0C-914B-9110F9DFE840}"/>
          </ac:spMkLst>
        </pc:spChg>
      </pc:sldChg>
    </pc:docChg>
  </pc:docChgLst>
  <pc:docChgLst>
    <pc:chgData name="Juanita Rojas Varela" userId="S::juanitarojas@supertransporte.gov.co::0b674874-92fb-4f6f-94fc-f0260b96d41d" providerId="AD" clId="Web-{0CC4856C-743B-B219-FF45-516D8B3AD5B4}"/>
    <pc:docChg chg="modSld">
      <pc:chgData name="Juanita Rojas Varela" userId="S::juanitarojas@supertransporte.gov.co::0b674874-92fb-4f6f-94fc-f0260b96d41d" providerId="AD" clId="Web-{0CC4856C-743B-B219-FF45-516D8B3AD5B4}" dt="2024-08-26T20:31:03.856" v="9" actId="20577"/>
      <pc:docMkLst>
        <pc:docMk/>
      </pc:docMkLst>
      <pc:sldChg chg="modSp">
        <pc:chgData name="Juanita Rojas Varela" userId="S::juanitarojas@supertransporte.gov.co::0b674874-92fb-4f6f-94fc-f0260b96d41d" providerId="AD" clId="Web-{0CC4856C-743B-B219-FF45-516D8B3AD5B4}" dt="2024-08-26T20:30:58.278" v="8" actId="20577"/>
        <pc:sldMkLst>
          <pc:docMk/>
          <pc:sldMk cId="223448911" sldId="272"/>
        </pc:sldMkLst>
        <pc:spChg chg="mod">
          <ac:chgData name="Juanita Rojas Varela" userId="S::juanitarojas@supertransporte.gov.co::0b674874-92fb-4f6f-94fc-f0260b96d41d" providerId="AD" clId="Web-{0CC4856C-743B-B219-FF45-516D8B3AD5B4}" dt="2024-08-26T20:30:58.278" v="8" actId="20577"/>
          <ac:spMkLst>
            <pc:docMk/>
            <pc:sldMk cId="223448911" sldId="272"/>
            <ac:spMk id="5" creationId="{0B0C8B4D-577C-13C6-1FCD-943BC28128AD}"/>
          </ac:spMkLst>
        </pc:spChg>
      </pc:sldChg>
      <pc:sldChg chg="modSp">
        <pc:chgData name="Juanita Rojas Varela" userId="S::juanitarojas@supertransporte.gov.co::0b674874-92fb-4f6f-94fc-f0260b96d41d" providerId="AD" clId="Web-{0CC4856C-743B-B219-FF45-516D8B3AD5B4}" dt="2024-08-26T20:31:03.856" v="9" actId="20577"/>
        <pc:sldMkLst>
          <pc:docMk/>
          <pc:sldMk cId="1864530910" sldId="317"/>
        </pc:sldMkLst>
        <pc:spChg chg="mod">
          <ac:chgData name="Juanita Rojas Varela" userId="S::juanitarojas@supertransporte.gov.co::0b674874-92fb-4f6f-94fc-f0260b96d41d" providerId="AD" clId="Web-{0CC4856C-743B-B219-FF45-516D8B3AD5B4}" dt="2024-08-26T20:31:03.856" v="9" actId="20577"/>
          <ac:spMkLst>
            <pc:docMk/>
            <pc:sldMk cId="1864530910" sldId="317"/>
            <ac:spMk id="6" creationId="{8D60E692-1440-C0EA-045C-50F3FF7C409D}"/>
          </ac:spMkLst>
        </pc:spChg>
      </pc:sldChg>
    </pc:docChg>
  </pc:docChgLst>
  <pc:docChgLst>
    <pc:chgData name="Camilo Esteban Montoya Vásquez" userId="5a0745ba-f4d5-42a4-bbbe-2f9363299950" providerId="ADAL" clId="{A191EA1C-609D-4F9A-AA70-B7EEE646709C}"/>
    <pc:docChg chg="undo redo custSel modSld">
      <pc:chgData name="Camilo Esteban Montoya Vásquez" userId="5a0745ba-f4d5-42a4-bbbe-2f9363299950" providerId="ADAL" clId="{A191EA1C-609D-4F9A-AA70-B7EEE646709C}" dt="2024-09-30T20:12:53.569" v="343" actId="20577"/>
      <pc:docMkLst>
        <pc:docMk/>
      </pc:docMkLst>
      <pc:sldChg chg="addSp delSp modSp mod">
        <pc:chgData name="Camilo Esteban Montoya Vásquez" userId="5a0745ba-f4d5-42a4-bbbe-2f9363299950" providerId="ADAL" clId="{A191EA1C-609D-4F9A-AA70-B7EEE646709C}" dt="2024-09-30T19:21:54.042" v="34" actId="113"/>
        <pc:sldMkLst>
          <pc:docMk/>
          <pc:sldMk cId="2605096831" sldId="274"/>
        </pc:sldMkLst>
        <pc:spChg chg="mod">
          <ac:chgData name="Camilo Esteban Montoya Vásquez" userId="5a0745ba-f4d5-42a4-bbbe-2f9363299950" providerId="ADAL" clId="{A191EA1C-609D-4F9A-AA70-B7EEE646709C}" dt="2024-09-30T16:28:56.670" v="1" actId="20577"/>
          <ac:spMkLst>
            <pc:docMk/>
            <pc:sldMk cId="2605096831" sldId="274"/>
            <ac:spMk id="4" creationId="{CB13AB86-E0D0-BB78-8939-1D3B8043DA3F}"/>
          </ac:spMkLst>
        </pc:spChg>
        <pc:spChg chg="mod">
          <ac:chgData name="Camilo Esteban Montoya Vásquez" userId="5a0745ba-f4d5-42a4-bbbe-2f9363299950" providerId="ADAL" clId="{A191EA1C-609D-4F9A-AA70-B7EEE646709C}" dt="2024-09-30T19:17:07.830" v="17" actId="113"/>
          <ac:spMkLst>
            <pc:docMk/>
            <pc:sldMk cId="2605096831" sldId="274"/>
            <ac:spMk id="8" creationId="{93680A7F-CF43-356A-548A-672D1F1DF7F5}"/>
          </ac:spMkLst>
        </pc:spChg>
        <pc:spChg chg="mod">
          <ac:chgData name="Camilo Esteban Montoya Vásquez" userId="5a0745ba-f4d5-42a4-bbbe-2f9363299950" providerId="ADAL" clId="{A191EA1C-609D-4F9A-AA70-B7EEE646709C}" dt="2024-09-30T19:17:31.470" v="22" actId="113"/>
          <ac:spMkLst>
            <pc:docMk/>
            <pc:sldMk cId="2605096831" sldId="274"/>
            <ac:spMk id="10" creationId="{D35D15A2-BCD8-AB64-8873-3FEB39B78C0A}"/>
          </ac:spMkLst>
        </pc:spChg>
        <pc:graphicFrameChg chg="add mod">
          <ac:chgData name="Camilo Esteban Montoya Vásquez" userId="5a0745ba-f4d5-42a4-bbbe-2f9363299950" providerId="ADAL" clId="{A191EA1C-609D-4F9A-AA70-B7EEE646709C}" dt="2024-09-30T19:21:54.042" v="34" actId="113"/>
          <ac:graphicFrameMkLst>
            <pc:docMk/>
            <pc:sldMk cId="2605096831" sldId="274"/>
            <ac:graphicFrameMk id="2" creationId="{A91D3EE5-9F9F-FFA2-0837-F30DE349009E}"/>
          </ac:graphicFrameMkLst>
        </pc:graphicFrameChg>
        <pc:graphicFrameChg chg="del">
          <ac:chgData name="Camilo Esteban Montoya Vásquez" userId="5a0745ba-f4d5-42a4-bbbe-2f9363299950" providerId="ADAL" clId="{A191EA1C-609D-4F9A-AA70-B7EEE646709C}" dt="2024-09-30T19:16:20.108" v="2" actId="478"/>
          <ac:graphicFrameMkLst>
            <pc:docMk/>
            <pc:sldMk cId="2605096831" sldId="274"/>
            <ac:graphicFrameMk id="7" creationId="{A91D3EE5-9F9F-FFA2-0837-F30DE349009E}"/>
          </ac:graphicFrameMkLst>
        </pc:graphicFrameChg>
      </pc:sldChg>
      <pc:sldChg chg="addSp delSp modSp mod">
        <pc:chgData name="Camilo Esteban Montoya Vásquez" userId="5a0745ba-f4d5-42a4-bbbe-2f9363299950" providerId="ADAL" clId="{A191EA1C-609D-4F9A-AA70-B7EEE646709C}" dt="2024-09-30T19:52:35.126" v="173" actId="1076"/>
        <pc:sldMkLst>
          <pc:docMk/>
          <pc:sldMk cId="3819243642" sldId="287"/>
        </pc:sldMkLst>
        <pc:graphicFrameChg chg="del">
          <ac:chgData name="Camilo Esteban Montoya Vásquez" userId="5a0745ba-f4d5-42a4-bbbe-2f9363299950" providerId="ADAL" clId="{A191EA1C-609D-4F9A-AA70-B7EEE646709C}" dt="2024-09-30T19:50:24.295" v="142" actId="478"/>
          <ac:graphicFrameMkLst>
            <pc:docMk/>
            <pc:sldMk cId="3819243642" sldId="287"/>
            <ac:graphicFrameMk id="2" creationId="{789CE179-E164-103D-955C-603C1FB24A28}"/>
          </ac:graphicFrameMkLst>
        </pc:graphicFrameChg>
        <pc:graphicFrameChg chg="add mod ord">
          <ac:chgData name="Camilo Esteban Montoya Vásquez" userId="5a0745ba-f4d5-42a4-bbbe-2f9363299950" providerId="ADAL" clId="{A191EA1C-609D-4F9A-AA70-B7EEE646709C}" dt="2024-09-30T19:52:30.858" v="172" actId="167"/>
          <ac:graphicFrameMkLst>
            <pc:docMk/>
            <pc:sldMk cId="3819243642" sldId="287"/>
            <ac:graphicFrameMk id="6" creationId="{789CE179-E164-103D-955C-603C1FB24A28}"/>
          </ac:graphicFrameMkLst>
        </pc:graphicFrameChg>
        <pc:graphicFrameChg chg="mod modGraphic">
          <ac:chgData name="Camilo Esteban Montoya Vásquez" userId="5a0745ba-f4d5-42a4-bbbe-2f9363299950" providerId="ADAL" clId="{A191EA1C-609D-4F9A-AA70-B7EEE646709C}" dt="2024-09-30T19:52:35.126" v="173" actId="1076"/>
          <ac:graphicFrameMkLst>
            <pc:docMk/>
            <pc:sldMk cId="3819243642" sldId="287"/>
            <ac:graphicFrameMk id="7" creationId="{C81B8FAA-C5BE-314C-0B26-ED8733FAF402}"/>
          </ac:graphicFrameMkLst>
        </pc:graphicFrameChg>
      </pc:sldChg>
      <pc:sldChg chg="addSp delSp modSp mod">
        <pc:chgData name="Camilo Esteban Montoya Vásquez" userId="5a0745ba-f4d5-42a4-bbbe-2f9363299950" providerId="ADAL" clId="{A191EA1C-609D-4F9A-AA70-B7EEE646709C}" dt="2024-09-30T19:23:58.357" v="65" actId="20577"/>
        <pc:sldMkLst>
          <pc:docMk/>
          <pc:sldMk cId="3530788260" sldId="298"/>
        </pc:sldMkLst>
        <pc:spChg chg="mod">
          <ac:chgData name="Camilo Esteban Montoya Vásquez" userId="5a0745ba-f4d5-42a4-bbbe-2f9363299950" providerId="ADAL" clId="{A191EA1C-609D-4F9A-AA70-B7EEE646709C}" dt="2024-09-30T19:23:58.357" v="65" actId="20577"/>
          <ac:spMkLst>
            <pc:docMk/>
            <pc:sldMk cId="3530788260" sldId="298"/>
            <ac:spMk id="7" creationId="{40F674F3-DD27-B0F8-09F2-2481F4DCE050}"/>
          </ac:spMkLst>
        </pc:spChg>
        <pc:spChg chg="mod">
          <ac:chgData name="Camilo Esteban Montoya Vásquez" userId="5a0745ba-f4d5-42a4-bbbe-2f9363299950" providerId="ADAL" clId="{A191EA1C-609D-4F9A-AA70-B7EEE646709C}" dt="2024-09-30T19:23:28.970" v="51" actId="113"/>
          <ac:spMkLst>
            <pc:docMk/>
            <pc:sldMk cId="3530788260" sldId="298"/>
            <ac:spMk id="8" creationId="{5BE4C846-1E9C-F297-0A3C-ABD028018676}"/>
          </ac:spMkLst>
        </pc:spChg>
        <pc:spChg chg="mod">
          <ac:chgData name="Camilo Esteban Montoya Vásquez" userId="5a0745ba-f4d5-42a4-bbbe-2f9363299950" providerId="ADAL" clId="{A191EA1C-609D-4F9A-AA70-B7EEE646709C}" dt="2024-09-30T19:23:10.854" v="48" actId="113"/>
          <ac:spMkLst>
            <pc:docMk/>
            <pc:sldMk cId="3530788260" sldId="298"/>
            <ac:spMk id="9" creationId="{425EEDC6-0AC9-B592-8612-36346A6D0CE8}"/>
          </ac:spMkLst>
        </pc:spChg>
        <pc:graphicFrameChg chg="add mod ord">
          <ac:chgData name="Camilo Esteban Montoya Vásquez" userId="5a0745ba-f4d5-42a4-bbbe-2f9363299950" providerId="ADAL" clId="{A191EA1C-609D-4F9A-AA70-B7EEE646709C}" dt="2024-09-30T19:23:24.571" v="49" actId="171"/>
          <ac:graphicFrameMkLst>
            <pc:docMk/>
            <pc:sldMk cId="3530788260" sldId="298"/>
            <ac:graphicFrameMk id="2" creationId="{CACDDBBA-8439-6334-5F17-EC2D806777A9}"/>
          </ac:graphicFrameMkLst>
        </pc:graphicFrameChg>
        <pc:graphicFrameChg chg="add del">
          <ac:chgData name="Camilo Esteban Montoya Vásquez" userId="5a0745ba-f4d5-42a4-bbbe-2f9363299950" providerId="ADAL" clId="{A191EA1C-609D-4F9A-AA70-B7EEE646709C}" dt="2024-09-30T19:20:13.155" v="25" actId="478"/>
          <ac:graphicFrameMkLst>
            <pc:docMk/>
            <pc:sldMk cId="3530788260" sldId="298"/>
            <ac:graphicFrameMk id="3" creationId="{CACDDBBA-8439-6334-5F17-EC2D806777A9}"/>
          </ac:graphicFrameMkLst>
        </pc:graphicFrameChg>
      </pc:sldChg>
      <pc:sldChg chg="addSp delSp modSp mod">
        <pc:chgData name="Camilo Esteban Montoya Vásquez" userId="5a0745ba-f4d5-42a4-bbbe-2f9363299950" providerId="ADAL" clId="{A191EA1C-609D-4F9A-AA70-B7EEE646709C}" dt="2024-09-30T19:43:50.850" v="99" actId="113"/>
        <pc:sldMkLst>
          <pc:docMk/>
          <pc:sldMk cId="2103413372" sldId="299"/>
        </pc:sldMkLst>
        <pc:graphicFrameChg chg="add mod">
          <ac:chgData name="Camilo Esteban Montoya Vásquez" userId="5a0745ba-f4d5-42a4-bbbe-2f9363299950" providerId="ADAL" clId="{A191EA1C-609D-4F9A-AA70-B7EEE646709C}" dt="2024-09-30T19:43:50.850" v="99" actId="113"/>
          <ac:graphicFrameMkLst>
            <pc:docMk/>
            <pc:sldMk cId="2103413372" sldId="299"/>
            <ac:graphicFrameMk id="2" creationId="{88851A33-EF36-A288-3FF6-3B8EE0A556D5}"/>
          </ac:graphicFrameMkLst>
        </pc:graphicFrameChg>
        <pc:graphicFrameChg chg="del">
          <ac:chgData name="Camilo Esteban Montoya Vásquez" userId="5a0745ba-f4d5-42a4-bbbe-2f9363299950" providerId="ADAL" clId="{A191EA1C-609D-4F9A-AA70-B7EEE646709C}" dt="2024-09-30T19:24:11.819" v="66" actId="478"/>
          <ac:graphicFrameMkLst>
            <pc:docMk/>
            <pc:sldMk cId="2103413372" sldId="299"/>
            <ac:graphicFrameMk id="6" creationId="{88851A33-EF36-A288-3FF6-3B8EE0A556D5}"/>
          </ac:graphicFrameMkLst>
        </pc:graphicFrameChg>
        <pc:graphicFrameChg chg="mod modGraphic">
          <ac:chgData name="Camilo Esteban Montoya Vásquez" userId="5a0745ba-f4d5-42a4-bbbe-2f9363299950" providerId="ADAL" clId="{A191EA1C-609D-4F9A-AA70-B7EEE646709C}" dt="2024-09-30T19:43:13.520" v="90" actId="1076"/>
          <ac:graphicFrameMkLst>
            <pc:docMk/>
            <pc:sldMk cId="2103413372" sldId="299"/>
            <ac:graphicFrameMk id="10" creationId="{04666DCC-4572-9220-A4D6-3A9A4CCA421A}"/>
          </ac:graphicFrameMkLst>
        </pc:graphicFrameChg>
      </pc:sldChg>
      <pc:sldChg chg="addSp delSp modSp mod">
        <pc:chgData name="Camilo Esteban Montoya Vásquez" userId="5a0745ba-f4d5-42a4-bbbe-2f9363299950" providerId="ADAL" clId="{A191EA1C-609D-4F9A-AA70-B7EEE646709C}" dt="2024-09-30T19:58:48.648" v="192" actId="404"/>
        <pc:sldMkLst>
          <pc:docMk/>
          <pc:sldMk cId="2812783237" sldId="300"/>
        </pc:sldMkLst>
        <pc:spChg chg="mod">
          <ac:chgData name="Camilo Esteban Montoya Vásquez" userId="5a0745ba-f4d5-42a4-bbbe-2f9363299950" providerId="ADAL" clId="{A191EA1C-609D-4F9A-AA70-B7EEE646709C}" dt="2024-09-30T19:58:48.648" v="192" actId="404"/>
          <ac:spMkLst>
            <pc:docMk/>
            <pc:sldMk cId="2812783237" sldId="300"/>
            <ac:spMk id="3" creationId="{0091993D-AFB8-3420-332A-2200712CB871}"/>
          </ac:spMkLst>
        </pc:spChg>
        <pc:spChg chg="mod">
          <ac:chgData name="Camilo Esteban Montoya Vásquez" userId="5a0745ba-f4d5-42a4-bbbe-2f9363299950" providerId="ADAL" clId="{A191EA1C-609D-4F9A-AA70-B7EEE646709C}" dt="2024-09-30T19:50:06.030" v="141" actId="20577"/>
          <ac:spMkLst>
            <pc:docMk/>
            <pc:sldMk cId="2812783237" sldId="300"/>
            <ac:spMk id="8" creationId="{D8D3BF81-9F7A-B9BE-1D99-62583FBDF252}"/>
          </ac:spMkLst>
        </pc:spChg>
        <pc:spChg chg="mod">
          <ac:chgData name="Camilo Esteban Montoya Vásquez" userId="5a0745ba-f4d5-42a4-bbbe-2f9363299950" providerId="ADAL" clId="{A191EA1C-609D-4F9A-AA70-B7EEE646709C}" dt="2024-09-30T19:49:14.643" v="119" actId="1076"/>
          <ac:spMkLst>
            <pc:docMk/>
            <pc:sldMk cId="2812783237" sldId="300"/>
            <ac:spMk id="10" creationId="{C76B5A61-A7EC-10B8-DC20-E0AA320A0505}"/>
          </ac:spMkLst>
        </pc:spChg>
        <pc:spChg chg="mod">
          <ac:chgData name="Camilo Esteban Montoya Vásquez" userId="5a0745ba-f4d5-42a4-bbbe-2f9363299950" providerId="ADAL" clId="{A191EA1C-609D-4F9A-AA70-B7EEE646709C}" dt="2024-09-30T19:49:16.954" v="120" actId="1076"/>
          <ac:spMkLst>
            <pc:docMk/>
            <pc:sldMk cId="2812783237" sldId="300"/>
            <ac:spMk id="11" creationId="{720AAF4C-1A85-9502-FE08-2753E9BD01E3}"/>
          </ac:spMkLst>
        </pc:spChg>
        <pc:graphicFrameChg chg="add mod ord">
          <ac:chgData name="Camilo Esteban Montoya Vásquez" userId="5a0745ba-f4d5-42a4-bbbe-2f9363299950" providerId="ADAL" clId="{A191EA1C-609D-4F9A-AA70-B7EEE646709C}" dt="2024-09-30T19:58:08.674" v="190"/>
          <ac:graphicFrameMkLst>
            <pc:docMk/>
            <pc:sldMk cId="2812783237" sldId="300"/>
            <ac:graphicFrameMk id="4" creationId="{BEA343C3-2217-237E-8855-D81F2F361162}"/>
          </ac:graphicFrameMkLst>
        </pc:graphicFrameChg>
        <pc:graphicFrameChg chg="del">
          <ac:chgData name="Camilo Esteban Montoya Vásquez" userId="5a0745ba-f4d5-42a4-bbbe-2f9363299950" providerId="ADAL" clId="{A191EA1C-609D-4F9A-AA70-B7EEE646709C}" dt="2024-09-30T19:47:35.868" v="102" actId="478"/>
          <ac:graphicFrameMkLst>
            <pc:docMk/>
            <pc:sldMk cId="2812783237" sldId="300"/>
            <ac:graphicFrameMk id="9" creationId="{BEA343C3-2217-237E-8855-D81F2F361162}"/>
          </ac:graphicFrameMkLst>
        </pc:graphicFrameChg>
      </pc:sldChg>
      <pc:sldChg chg="addSp delSp modSp mod">
        <pc:chgData name="Camilo Esteban Montoya Vásquez" userId="5a0745ba-f4d5-42a4-bbbe-2f9363299950" providerId="ADAL" clId="{A191EA1C-609D-4F9A-AA70-B7EEE646709C}" dt="2024-09-30T20:10:17.929" v="282" actId="20577"/>
        <pc:sldMkLst>
          <pc:docMk/>
          <pc:sldMk cId="2613980359" sldId="302"/>
        </pc:sldMkLst>
        <pc:spChg chg="mod">
          <ac:chgData name="Camilo Esteban Montoya Vásquez" userId="5a0745ba-f4d5-42a4-bbbe-2f9363299950" providerId="ADAL" clId="{A191EA1C-609D-4F9A-AA70-B7EEE646709C}" dt="2024-09-30T20:10:17.929" v="282" actId="20577"/>
          <ac:spMkLst>
            <pc:docMk/>
            <pc:sldMk cId="2613980359" sldId="302"/>
            <ac:spMk id="7" creationId="{19B0F017-2E9D-E6B2-569F-65765CA1DCB9}"/>
          </ac:spMkLst>
        </pc:spChg>
        <pc:graphicFrameChg chg="add mod">
          <ac:chgData name="Camilo Esteban Montoya Vásquez" userId="5a0745ba-f4d5-42a4-bbbe-2f9363299950" providerId="ADAL" clId="{A191EA1C-609D-4F9A-AA70-B7EEE646709C}" dt="2024-09-30T20:10:06.102" v="279" actId="403"/>
          <ac:graphicFrameMkLst>
            <pc:docMk/>
            <pc:sldMk cId="2613980359" sldId="302"/>
            <ac:graphicFrameMk id="3" creationId="{4DA48510-A8B7-F71B-58CA-DF6CA0E33253}"/>
          </ac:graphicFrameMkLst>
        </pc:graphicFrameChg>
        <pc:graphicFrameChg chg="del mod">
          <ac:chgData name="Camilo Esteban Montoya Vásquez" userId="5a0745ba-f4d5-42a4-bbbe-2f9363299950" providerId="ADAL" clId="{A191EA1C-609D-4F9A-AA70-B7EEE646709C}" dt="2024-09-30T20:08:25.104" v="252" actId="478"/>
          <ac:graphicFrameMkLst>
            <pc:docMk/>
            <pc:sldMk cId="2613980359" sldId="302"/>
            <ac:graphicFrameMk id="4" creationId="{4DA48510-A8B7-F71B-58CA-DF6CA0E33253}"/>
          </ac:graphicFrameMkLst>
        </pc:graphicFrameChg>
        <pc:graphicFrameChg chg="modGraphic">
          <ac:chgData name="Camilo Esteban Montoya Vásquez" userId="5a0745ba-f4d5-42a4-bbbe-2f9363299950" providerId="ADAL" clId="{A191EA1C-609D-4F9A-AA70-B7EEE646709C}" dt="2024-09-30T20:09:53.511" v="276" actId="20577"/>
          <ac:graphicFrameMkLst>
            <pc:docMk/>
            <pc:sldMk cId="2613980359" sldId="302"/>
            <ac:graphicFrameMk id="6" creationId="{7588FA3F-27C1-920C-79E8-1A76BE37B3E9}"/>
          </ac:graphicFrameMkLst>
        </pc:graphicFrameChg>
      </pc:sldChg>
      <pc:sldChg chg="addSp delSp modSp mod">
        <pc:chgData name="Camilo Esteban Montoya Vásquez" userId="5a0745ba-f4d5-42a4-bbbe-2f9363299950" providerId="ADAL" clId="{A191EA1C-609D-4F9A-AA70-B7EEE646709C}" dt="2024-09-30T20:12:53.569" v="343" actId="20577"/>
        <pc:sldMkLst>
          <pc:docMk/>
          <pc:sldMk cId="3519401563" sldId="304"/>
        </pc:sldMkLst>
        <pc:spChg chg="mod">
          <ac:chgData name="Camilo Esteban Montoya Vásquez" userId="5a0745ba-f4d5-42a4-bbbe-2f9363299950" providerId="ADAL" clId="{A191EA1C-609D-4F9A-AA70-B7EEE646709C}" dt="2024-09-30T20:12:53.569" v="343" actId="20577"/>
          <ac:spMkLst>
            <pc:docMk/>
            <pc:sldMk cId="3519401563" sldId="304"/>
            <ac:spMk id="7" creationId="{19B0F017-2E9D-E6B2-569F-65765CA1DCB9}"/>
          </ac:spMkLst>
        </pc:spChg>
        <pc:graphicFrameChg chg="add mod">
          <ac:chgData name="Camilo Esteban Montoya Vásquez" userId="5a0745ba-f4d5-42a4-bbbe-2f9363299950" providerId="ADAL" clId="{A191EA1C-609D-4F9A-AA70-B7EEE646709C}" dt="2024-09-30T20:11:03.713" v="293" actId="403"/>
          <ac:graphicFrameMkLst>
            <pc:docMk/>
            <pc:sldMk cId="3519401563" sldId="304"/>
            <ac:graphicFrameMk id="3" creationId="{B1BE82BF-F0DB-288A-0E49-1357BA981106}"/>
          </ac:graphicFrameMkLst>
        </pc:graphicFrameChg>
        <pc:graphicFrameChg chg="del">
          <ac:chgData name="Camilo Esteban Montoya Vásquez" userId="5a0745ba-f4d5-42a4-bbbe-2f9363299950" providerId="ADAL" clId="{A191EA1C-609D-4F9A-AA70-B7EEE646709C}" dt="2024-09-30T20:10:14.201" v="280" actId="478"/>
          <ac:graphicFrameMkLst>
            <pc:docMk/>
            <pc:sldMk cId="3519401563" sldId="304"/>
            <ac:graphicFrameMk id="11" creationId="{B1BE82BF-F0DB-288A-0E49-1357BA981106}"/>
          </ac:graphicFrameMkLst>
        </pc:graphicFrameChg>
        <pc:graphicFrameChg chg="modGraphic">
          <ac:chgData name="Camilo Esteban Montoya Vásquez" userId="5a0745ba-f4d5-42a4-bbbe-2f9363299950" providerId="ADAL" clId="{A191EA1C-609D-4F9A-AA70-B7EEE646709C}" dt="2024-09-30T20:12:47.566" v="341" actId="20577"/>
          <ac:graphicFrameMkLst>
            <pc:docMk/>
            <pc:sldMk cId="3519401563" sldId="304"/>
            <ac:graphicFrameMk id="12" creationId="{1E454289-A509-34DD-3DC6-CB1E962F0048}"/>
          </ac:graphicFrameMkLst>
        </pc:graphicFrameChg>
      </pc:sldChg>
      <pc:sldChg chg="addSp delSp modSp mod">
        <pc:chgData name="Camilo Esteban Montoya Vásquez" userId="5a0745ba-f4d5-42a4-bbbe-2f9363299950" providerId="ADAL" clId="{A191EA1C-609D-4F9A-AA70-B7EEE646709C}" dt="2024-09-30T20:07:13.956" v="250"/>
        <pc:sldMkLst>
          <pc:docMk/>
          <pc:sldMk cId="2867346114" sldId="315"/>
        </pc:sldMkLst>
        <pc:graphicFrameChg chg="add mod">
          <ac:chgData name="Camilo Esteban Montoya Vásquez" userId="5a0745ba-f4d5-42a4-bbbe-2f9363299950" providerId="ADAL" clId="{A191EA1C-609D-4F9A-AA70-B7EEE646709C}" dt="2024-09-30T20:05:38.855" v="231" actId="404"/>
          <ac:graphicFrameMkLst>
            <pc:docMk/>
            <pc:sldMk cId="2867346114" sldId="315"/>
            <ac:graphicFrameMk id="2" creationId="{A3F210E9-D87D-35CE-9F93-106FC7F17E02}"/>
          </ac:graphicFrameMkLst>
        </pc:graphicFrameChg>
        <pc:graphicFrameChg chg="add mod">
          <ac:chgData name="Camilo Esteban Montoya Vásquez" userId="5a0745ba-f4d5-42a4-bbbe-2f9363299950" providerId="ADAL" clId="{A191EA1C-609D-4F9A-AA70-B7EEE646709C}" dt="2024-09-30T20:07:13.956" v="250"/>
          <ac:graphicFrameMkLst>
            <pc:docMk/>
            <pc:sldMk cId="2867346114" sldId="315"/>
            <ac:graphicFrameMk id="6" creationId="{83C2A929-70AF-C415-32F5-3514DADCA266}"/>
          </ac:graphicFrameMkLst>
        </pc:graphicFrameChg>
        <pc:graphicFrameChg chg="modGraphic">
          <ac:chgData name="Camilo Esteban Montoya Vásquez" userId="5a0745ba-f4d5-42a4-bbbe-2f9363299950" providerId="ADAL" clId="{A191EA1C-609D-4F9A-AA70-B7EEE646709C}" dt="2024-09-30T20:02:33.416" v="200" actId="20577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Graphic">
          <ac:chgData name="Camilo Esteban Montoya Vásquez" userId="5a0745ba-f4d5-42a4-bbbe-2f9363299950" providerId="ADAL" clId="{A191EA1C-609D-4F9A-AA70-B7EEE646709C}" dt="2024-09-30T20:02:50.720" v="212" actId="20577"/>
          <ac:graphicFrameMkLst>
            <pc:docMk/>
            <pc:sldMk cId="2867346114" sldId="315"/>
            <ac:graphicFrameMk id="10" creationId="{95F32453-6D37-E338-7248-A688197DBEB6}"/>
          </ac:graphicFrameMkLst>
        </pc:graphicFrameChg>
        <pc:graphicFrameChg chg="del">
          <ac:chgData name="Camilo Esteban Montoya Vásquez" userId="5a0745ba-f4d5-42a4-bbbe-2f9363299950" providerId="ADAL" clId="{A191EA1C-609D-4F9A-AA70-B7EEE646709C}" dt="2024-09-30T20:02:55.162" v="213" actId="478"/>
          <ac:graphicFrameMkLst>
            <pc:docMk/>
            <pc:sldMk cId="2867346114" sldId="315"/>
            <ac:graphicFrameMk id="11" creationId="{A3F210E9-D87D-35CE-9F93-106FC7F17E02}"/>
          </ac:graphicFrameMkLst>
        </pc:graphicFrameChg>
        <pc:graphicFrameChg chg="del">
          <ac:chgData name="Camilo Esteban Montoya Vásquez" userId="5a0745ba-f4d5-42a4-bbbe-2f9363299950" providerId="ADAL" clId="{A191EA1C-609D-4F9A-AA70-B7EEE646709C}" dt="2024-09-30T20:05:14.931" v="227" actId="478"/>
          <ac:graphicFrameMkLst>
            <pc:docMk/>
            <pc:sldMk cId="2867346114" sldId="315"/>
            <ac:graphicFrameMk id="12" creationId="{83C2A929-70AF-C415-32F5-3514DADCA266}"/>
          </ac:graphicFrameMkLst>
        </pc:graphicFrameChg>
      </pc:sldChg>
    </pc:docChg>
  </pc:docChgLst>
  <pc:docChgLst>
    <pc:chgData name="Juanita Rojas Varela" userId="S::juanitarojas@supertransporte.gov.co::0b674874-92fb-4f6f-94fc-f0260b96d41d" providerId="AD" clId="Web-{F0601A82-A315-0282-82E5-3ABAE954F84A}"/>
    <pc:docChg chg="addSld delSld">
      <pc:chgData name="Juanita Rojas Varela" userId="S::juanitarojas@supertransporte.gov.co::0b674874-92fb-4f6f-94fc-f0260b96d41d" providerId="AD" clId="Web-{F0601A82-A315-0282-82E5-3ABAE954F84A}" dt="2024-08-03T03:02:35.922" v="1"/>
      <pc:docMkLst>
        <pc:docMk/>
      </pc:docMkLst>
      <pc:sldChg chg="del">
        <pc:chgData name="Juanita Rojas Varela" userId="S::juanitarojas@supertransporte.gov.co::0b674874-92fb-4f6f-94fc-f0260b96d41d" providerId="AD" clId="Web-{F0601A82-A315-0282-82E5-3ABAE954F84A}" dt="2024-08-03T03:02:35.922" v="1"/>
        <pc:sldMkLst>
          <pc:docMk/>
          <pc:sldMk cId="3271801124" sldId="317"/>
        </pc:sldMkLst>
      </pc:sldChg>
      <pc:sldChg chg="add">
        <pc:chgData name="Juanita Rojas Varela" userId="S::juanitarojas@supertransporte.gov.co::0b674874-92fb-4f6f-94fc-f0260b96d41d" providerId="AD" clId="Web-{F0601A82-A315-0282-82E5-3ABAE954F84A}" dt="2024-08-03T03:02:32.515" v="0"/>
        <pc:sldMkLst>
          <pc:docMk/>
          <pc:sldMk cId="223448911" sldId="318"/>
        </pc:sldMkLst>
      </pc:sldChg>
    </pc:docChg>
  </pc:docChgLst>
  <pc:docChgLst>
    <pc:chgData name="Juanita Rojas Varela" userId="S::juanitarojas@supertransporte.gov.co::0b674874-92fb-4f6f-94fc-f0260b96d41d" providerId="AD" clId="Web-{E46C1107-67D5-D4C9-D626-874ECB646175}"/>
    <pc:docChg chg="modSld">
      <pc:chgData name="Juanita Rojas Varela" userId="S::juanitarojas@supertransporte.gov.co::0b674874-92fb-4f6f-94fc-f0260b96d41d" providerId="AD" clId="Web-{E46C1107-67D5-D4C9-D626-874ECB646175}" dt="2024-08-02T16:17:05.701" v="4"/>
      <pc:docMkLst>
        <pc:docMk/>
      </pc:docMkLst>
      <pc:sldChg chg="modSp">
        <pc:chgData name="Juanita Rojas Varela" userId="S::juanitarojas@supertransporte.gov.co::0b674874-92fb-4f6f-94fc-f0260b96d41d" providerId="AD" clId="Web-{E46C1107-67D5-D4C9-D626-874ECB646175}" dt="2024-08-02T16:16:15.168" v="0" actId="20577"/>
        <pc:sldMkLst>
          <pc:docMk/>
          <pc:sldMk cId="1819672190" sldId="290"/>
        </pc:sldMkLst>
        <pc:spChg chg="mod">
          <ac:chgData name="Juanita Rojas Varela" userId="S::juanitarojas@supertransporte.gov.co::0b674874-92fb-4f6f-94fc-f0260b96d41d" providerId="AD" clId="Web-{E46C1107-67D5-D4C9-D626-874ECB646175}" dt="2024-08-02T16:16:15.168" v="0" actId="20577"/>
          <ac:spMkLst>
            <pc:docMk/>
            <pc:sldMk cId="1819672190" sldId="290"/>
            <ac:spMk id="3" creationId="{C918B731-FFCF-7B70-679B-14DD75725977}"/>
          </ac:spMkLst>
        </pc:spChg>
      </pc:sldChg>
      <pc:sldChg chg="delSp">
        <pc:chgData name="Juanita Rojas Varela" userId="S::juanitarojas@supertransporte.gov.co::0b674874-92fb-4f6f-94fc-f0260b96d41d" providerId="AD" clId="Web-{E46C1107-67D5-D4C9-D626-874ECB646175}" dt="2024-08-02T16:17:00.060" v="3"/>
        <pc:sldMkLst>
          <pc:docMk/>
          <pc:sldMk cId="2516417496" sldId="310"/>
        </pc:sldMkLst>
        <pc:graphicFrameChg chg="del">
          <ac:chgData name="Juanita Rojas Varela" userId="S::juanitarojas@supertransporte.gov.co::0b674874-92fb-4f6f-94fc-f0260b96d41d" providerId="AD" clId="Web-{E46C1107-67D5-D4C9-D626-874ECB646175}" dt="2024-08-02T16:17:00.060" v="3"/>
          <ac:graphicFrameMkLst>
            <pc:docMk/>
            <pc:sldMk cId="2516417496" sldId="310"/>
            <ac:graphicFrameMk id="3" creationId="{BE894735-DC6A-1E12-6BDF-463B998F8457}"/>
          </ac:graphicFrameMkLst>
        </pc:graphicFrameChg>
      </pc:sldChg>
      <pc:sldChg chg="delSp">
        <pc:chgData name="Juanita Rojas Varela" userId="S::juanitarojas@supertransporte.gov.co::0b674874-92fb-4f6f-94fc-f0260b96d41d" providerId="AD" clId="Web-{E46C1107-67D5-D4C9-D626-874ECB646175}" dt="2024-08-02T16:17:05.701" v="4"/>
        <pc:sldMkLst>
          <pc:docMk/>
          <pc:sldMk cId="2060444198" sldId="312"/>
        </pc:sldMkLst>
        <pc:graphicFrameChg chg="del">
          <ac:chgData name="Juanita Rojas Varela" userId="S::juanitarojas@supertransporte.gov.co::0b674874-92fb-4f6f-94fc-f0260b96d41d" providerId="AD" clId="Web-{E46C1107-67D5-D4C9-D626-874ECB646175}" dt="2024-08-02T16:17:05.701" v="4"/>
          <ac:graphicFrameMkLst>
            <pc:docMk/>
            <pc:sldMk cId="2060444198" sldId="312"/>
            <ac:graphicFrameMk id="2" creationId="{B87C67F1-922F-6931-B112-A2D88667F8EA}"/>
          </ac:graphicFrameMkLst>
        </pc:graphicFrameChg>
      </pc:sldChg>
      <pc:sldChg chg="delSp">
        <pc:chgData name="Juanita Rojas Varela" userId="S::juanitarojas@supertransporte.gov.co::0b674874-92fb-4f6f-94fc-f0260b96d41d" providerId="AD" clId="Web-{E46C1107-67D5-D4C9-D626-874ECB646175}" dt="2024-08-02T16:16:52.888" v="2"/>
        <pc:sldMkLst>
          <pc:docMk/>
          <pc:sldMk cId="284827378" sldId="314"/>
        </pc:sldMkLst>
        <pc:graphicFrameChg chg="del">
          <ac:chgData name="Juanita Rojas Varela" userId="S::juanitarojas@supertransporte.gov.co::0b674874-92fb-4f6f-94fc-f0260b96d41d" providerId="AD" clId="Web-{E46C1107-67D5-D4C9-D626-874ECB646175}" dt="2024-08-02T16:16:52.888" v="2"/>
          <ac:graphicFrameMkLst>
            <pc:docMk/>
            <pc:sldMk cId="284827378" sldId="314"/>
            <ac:graphicFrameMk id="6" creationId="{9EDD9753-E273-638F-B4A2-3D2EE87AB2CF}"/>
          </ac:graphicFrameMkLst>
        </pc:graphicFrameChg>
      </pc:sldChg>
    </pc:docChg>
  </pc:docChgLst>
  <pc:docChgLst>
    <pc:chgData name="Camilo Esteban Montoya Vásquez" userId="5a0745ba-f4d5-42a4-bbbe-2f9363299950" providerId="ADAL" clId="{375D5108-2376-4A4D-8F71-44C5B6B00565}"/>
    <pc:docChg chg="custSel addSld delSld modSld sldOrd">
      <pc:chgData name="Camilo Esteban Montoya Vásquez" userId="5a0745ba-f4d5-42a4-bbbe-2f9363299950" providerId="ADAL" clId="{375D5108-2376-4A4D-8F71-44C5B6B00565}" dt="2024-08-04T13:10:14.875" v="180" actId="207"/>
      <pc:docMkLst>
        <pc:docMk/>
      </pc:docMkLst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0" sldId="256"/>
        </pc:sldMkLst>
      </pc:sldChg>
      <pc:sldChg chg="add del ord">
        <pc:chgData name="Camilo Esteban Montoya Vásquez" userId="5a0745ba-f4d5-42a4-bbbe-2f9363299950" providerId="ADAL" clId="{375D5108-2376-4A4D-8F71-44C5B6B00565}" dt="2024-08-02T22:42:47.148" v="15"/>
        <pc:sldMkLst>
          <pc:docMk/>
          <pc:sldMk cId="2605096831" sldId="274"/>
        </pc:sldMkLst>
      </pc:sldChg>
      <pc:sldChg chg="modSp add del mod">
        <pc:chgData name="Camilo Esteban Montoya Vásquez" userId="5a0745ba-f4d5-42a4-bbbe-2f9363299950" providerId="ADAL" clId="{375D5108-2376-4A4D-8F71-44C5B6B00565}" dt="2024-08-02T22:42:11.278" v="9"/>
        <pc:sldMkLst>
          <pc:docMk/>
          <pc:sldMk cId="3819243642" sldId="287"/>
        </pc:sldMkLst>
        <pc:graphicFrameChg chg="modGraphic">
          <ac:chgData name="Camilo Esteban Montoya Vásquez" userId="5a0745ba-f4d5-42a4-bbbe-2f9363299950" providerId="ADAL" clId="{375D5108-2376-4A4D-8F71-44C5B6B00565}" dt="2024-08-02T22:09:09.633" v="7" actId="20577"/>
          <ac:graphicFrameMkLst>
            <pc:docMk/>
            <pc:sldMk cId="3819243642" sldId="287"/>
            <ac:graphicFrameMk id="7" creationId="{C81B8FAA-C5BE-314C-0B26-ED8733FAF402}"/>
          </ac:graphicFrameMkLst>
        </pc:graphicFrameChg>
      </pc:sldChg>
      <pc:sldChg chg="add del setBg">
        <pc:chgData name="Camilo Esteban Montoya Vásquez" userId="5a0745ba-f4d5-42a4-bbbe-2f9363299950" providerId="ADAL" clId="{375D5108-2376-4A4D-8F71-44C5B6B00565}" dt="2024-08-02T22:42:53.809" v="17" actId="47"/>
        <pc:sldMkLst>
          <pc:docMk/>
          <pc:sldMk cId="1819672190" sldId="290"/>
        </pc:sldMkLst>
      </pc:sldChg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3530788260" sldId="298"/>
        </pc:sldMkLst>
      </pc:sldChg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2103413372" sldId="299"/>
        </pc:sldMkLst>
      </pc:sldChg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2812783237" sldId="300"/>
        </pc:sldMkLst>
      </pc:sldChg>
      <pc:sldChg chg="addSp modSp add del mod">
        <pc:chgData name="Camilo Esteban Montoya Vásquez" userId="5a0745ba-f4d5-42a4-bbbe-2f9363299950" providerId="ADAL" clId="{375D5108-2376-4A4D-8F71-44C5B6B00565}" dt="2024-08-02T23:16:23.741" v="25" actId="313"/>
        <pc:sldMkLst>
          <pc:docMk/>
          <pc:sldMk cId="2613980359" sldId="302"/>
        </pc:sldMkLst>
        <pc:graphicFrameChg chg="add mod modGraphic">
          <ac:chgData name="Camilo Esteban Montoya Vásquez" userId="5a0745ba-f4d5-42a4-bbbe-2f9363299950" providerId="ADAL" clId="{375D5108-2376-4A4D-8F71-44C5B6B00565}" dt="2024-08-02T23:16:23.741" v="25" actId="313"/>
          <ac:graphicFrameMkLst>
            <pc:docMk/>
            <pc:sldMk cId="2613980359" sldId="302"/>
            <ac:graphicFrameMk id="3" creationId="{242E3484-1F73-EFA6-0351-C1AE20672FBC}"/>
          </ac:graphicFrameMkLst>
        </pc:graphicFrameChg>
      </pc:sldChg>
      <pc:sldChg chg="add del">
        <pc:chgData name="Camilo Esteban Montoya Vásquez" userId="5a0745ba-f4d5-42a4-bbbe-2f9363299950" providerId="ADAL" clId="{375D5108-2376-4A4D-8F71-44C5B6B00565}" dt="2024-08-02T22:42:11.278" v="9"/>
        <pc:sldMkLst>
          <pc:docMk/>
          <pc:sldMk cId="1292707646" sldId="303"/>
        </pc:sldMkLst>
      </pc:sldChg>
      <pc:sldChg chg="addSp delSp modSp add del mod">
        <pc:chgData name="Camilo Esteban Montoya Vásquez" userId="5a0745ba-f4d5-42a4-bbbe-2f9363299950" providerId="ADAL" clId="{375D5108-2376-4A4D-8F71-44C5B6B00565}" dt="2024-08-02T23:24:18.571" v="36" actId="33524"/>
        <pc:sldMkLst>
          <pc:docMk/>
          <pc:sldMk cId="3519401563" sldId="304"/>
        </pc:sldMkLst>
        <pc:graphicFrameChg chg="del">
          <ac:chgData name="Camilo Esteban Montoya Vásquez" userId="5a0745ba-f4d5-42a4-bbbe-2f9363299950" providerId="ADAL" clId="{375D5108-2376-4A4D-8F71-44C5B6B00565}" dt="2024-08-02T23:16:30.322" v="26" actId="478"/>
          <ac:graphicFrameMkLst>
            <pc:docMk/>
            <pc:sldMk cId="3519401563" sldId="304"/>
            <ac:graphicFrameMk id="3" creationId="{9E9D3AEB-2972-DD5C-A905-CBFE0B22EBCF}"/>
          </ac:graphicFrameMkLst>
        </pc:graphicFrameChg>
        <pc:graphicFrameChg chg="add mod modGraphic">
          <ac:chgData name="Camilo Esteban Montoya Vásquez" userId="5a0745ba-f4d5-42a4-bbbe-2f9363299950" providerId="ADAL" clId="{375D5108-2376-4A4D-8F71-44C5B6B00565}" dt="2024-08-02T23:24:18.571" v="36" actId="33524"/>
          <ac:graphicFrameMkLst>
            <pc:docMk/>
            <pc:sldMk cId="3519401563" sldId="304"/>
            <ac:graphicFrameMk id="4" creationId="{16031F3B-0198-04BE-4650-0D989A5D6A4D}"/>
          </ac:graphicFrameMkLst>
        </pc:graphicFrameChg>
      </pc:sldChg>
      <pc:sldChg chg="modSp mod">
        <pc:chgData name="Camilo Esteban Montoya Vásquez" userId="5a0745ba-f4d5-42a4-bbbe-2f9363299950" providerId="ADAL" clId="{375D5108-2376-4A4D-8F71-44C5B6B00565}" dt="2024-08-04T13:10:14.875" v="180" actId="207"/>
        <pc:sldMkLst>
          <pc:docMk/>
          <pc:sldMk cId="2723223217" sldId="313"/>
        </pc:sldMkLst>
        <pc:graphicFrameChg chg="modGraphic">
          <ac:chgData name="Camilo Esteban Montoya Vásquez" userId="5a0745ba-f4d5-42a4-bbbe-2f9363299950" providerId="ADAL" clId="{375D5108-2376-4A4D-8F71-44C5B6B00565}" dt="2024-08-04T13:10:14.875" v="180" actId="207"/>
          <ac:graphicFrameMkLst>
            <pc:docMk/>
            <pc:sldMk cId="2723223217" sldId="313"/>
            <ac:graphicFrameMk id="3" creationId="{18114B91-0511-09DE-043B-3D1C85D29D11}"/>
          </ac:graphicFrameMkLst>
        </pc:graphicFrameChg>
      </pc:sldChg>
      <pc:sldChg chg="add">
        <pc:chgData name="Camilo Esteban Montoya Vásquez" userId="5a0745ba-f4d5-42a4-bbbe-2f9363299950" providerId="ADAL" clId="{375D5108-2376-4A4D-8F71-44C5B6B00565}" dt="2024-08-02T22:42:11.278" v="9"/>
        <pc:sldMkLst>
          <pc:docMk/>
          <pc:sldMk cId="2867346114" sldId="315"/>
        </pc:sldMkLst>
      </pc:sldChg>
      <pc:sldChg chg="add">
        <pc:chgData name="Camilo Esteban Montoya Vásquez" userId="5a0745ba-f4d5-42a4-bbbe-2f9363299950" providerId="ADAL" clId="{375D5108-2376-4A4D-8F71-44C5B6B00565}" dt="2024-08-02T22:42:52.018" v="16"/>
        <pc:sldMkLst>
          <pc:docMk/>
          <pc:sldMk cId="3432636930" sldId="316"/>
        </pc:sldMkLst>
      </pc:sldChg>
      <pc:sldMasterChg chg="delSldLayout">
        <pc:chgData name="Camilo Esteban Montoya Vásquez" userId="5a0745ba-f4d5-42a4-bbbe-2f9363299950" providerId="ADAL" clId="{375D5108-2376-4A4D-8F71-44C5B6B00565}" dt="2024-08-02T22:41:57.737" v="8" actId="47"/>
        <pc:sldMasterMkLst>
          <pc:docMk/>
          <pc:sldMasterMk cId="1326068950" sldId="2147483648"/>
        </pc:sldMasterMkLst>
        <pc:sldLayoutChg chg="del">
          <pc:chgData name="Camilo Esteban Montoya Vásquez" userId="5a0745ba-f4d5-42a4-bbbe-2f9363299950" providerId="ADAL" clId="{375D5108-2376-4A4D-8F71-44C5B6B00565}" dt="2024-08-02T22:41:57.737" v="8" actId="47"/>
          <pc:sldLayoutMkLst>
            <pc:docMk/>
            <pc:sldMasterMk cId="1326068950" sldId="2147483648"/>
            <pc:sldLayoutMk cId="3216475621" sldId="2147483667"/>
          </pc:sldLayoutMkLst>
        </pc:sldLayoutChg>
      </pc:sldMasterChg>
    </pc:docChg>
  </pc:docChgLst>
  <pc:docChgLst>
    <pc:chgData name="Juanita Rojas Varela" userId="0b674874-92fb-4f6f-94fc-f0260b96d41d" providerId="ADAL" clId="{8ED8F6A8-2558-4DE1-8A23-04F23C4A9796}"/>
    <pc:docChg chg="custSel modSld">
      <pc:chgData name="Juanita Rojas Varela" userId="0b674874-92fb-4f6f-94fc-f0260b96d41d" providerId="ADAL" clId="{8ED8F6A8-2558-4DE1-8A23-04F23C4A9796}" dt="2024-08-19T14:32:50.354" v="187" actId="122"/>
      <pc:docMkLst>
        <pc:docMk/>
      </pc:docMkLst>
      <pc:sldChg chg="modSp mod">
        <pc:chgData name="Juanita Rojas Varela" userId="0b674874-92fb-4f6f-94fc-f0260b96d41d" providerId="ADAL" clId="{8ED8F6A8-2558-4DE1-8A23-04F23C4A9796}" dt="2024-08-19T14:26:12.839" v="20" actId="20577"/>
        <pc:sldMkLst>
          <pc:docMk/>
          <pc:sldMk cId="223448911" sldId="272"/>
        </pc:sldMkLst>
        <pc:spChg chg="mod">
          <ac:chgData name="Juanita Rojas Varela" userId="0b674874-92fb-4f6f-94fc-f0260b96d41d" providerId="ADAL" clId="{8ED8F6A8-2558-4DE1-8A23-04F23C4A9796}" dt="2024-08-19T14:26:12.839" v="20" actId="20577"/>
          <ac:spMkLst>
            <pc:docMk/>
            <pc:sldMk cId="223448911" sldId="272"/>
            <ac:spMk id="5" creationId="{0B0C8B4D-577C-13C6-1FCD-943BC28128AD}"/>
          </ac:spMkLst>
        </pc:spChg>
      </pc:sldChg>
      <pc:sldChg chg="modSp mod">
        <pc:chgData name="Juanita Rojas Varela" userId="0b674874-92fb-4f6f-94fc-f0260b96d41d" providerId="ADAL" clId="{8ED8F6A8-2558-4DE1-8A23-04F23C4A9796}" dt="2024-08-19T14:26:41.325" v="32" actId="20577"/>
        <pc:sldMkLst>
          <pc:docMk/>
          <pc:sldMk cId="1864530910" sldId="317"/>
        </pc:sldMkLst>
        <pc:spChg chg="mod">
          <ac:chgData name="Juanita Rojas Varela" userId="0b674874-92fb-4f6f-94fc-f0260b96d41d" providerId="ADAL" clId="{8ED8F6A8-2558-4DE1-8A23-04F23C4A9796}" dt="2024-08-19T14:26:41.325" v="32" actId="20577"/>
          <ac:spMkLst>
            <pc:docMk/>
            <pc:sldMk cId="1864530910" sldId="317"/>
            <ac:spMk id="6" creationId="{8D60E692-1440-C0EA-045C-50F3FF7C409D}"/>
          </ac:spMkLst>
        </pc:spChg>
      </pc:sldChg>
    </pc:docChg>
  </pc:docChgLst>
  <pc:docChgLst>
    <pc:chgData name="Camilo Esteban Montoya Vásquez" userId="5a0745ba-f4d5-42a4-bbbe-2f9363299950" providerId="ADAL" clId="{A588FD54-9057-4BB2-B429-963E128F24A0}"/>
    <pc:docChg chg="undo custSel addSld delSld modSld">
      <pc:chgData name="Camilo Esteban Montoya Vásquez" userId="5a0745ba-f4d5-42a4-bbbe-2f9363299950" providerId="ADAL" clId="{A588FD54-9057-4BB2-B429-963E128F24A0}" dt="2024-07-22T20:29:26.384" v="271" actId="14100"/>
      <pc:docMkLst>
        <pc:docMk/>
      </pc:docMkLst>
      <pc:sldChg chg="addSp delSp modSp mod">
        <pc:chgData name="Camilo Esteban Montoya Vásquez" userId="5a0745ba-f4d5-42a4-bbbe-2f9363299950" providerId="ADAL" clId="{A588FD54-9057-4BB2-B429-963E128F24A0}" dt="2024-07-22T19:42:11.395" v="27" actId="20577"/>
        <pc:sldMkLst>
          <pc:docMk/>
          <pc:sldMk cId="2605096831" sldId="274"/>
        </pc:sldMkLst>
        <pc:spChg chg="mod">
          <ac:chgData name="Camilo Esteban Montoya Vásquez" userId="5a0745ba-f4d5-42a4-bbbe-2f9363299950" providerId="ADAL" clId="{A588FD54-9057-4BB2-B429-963E128F24A0}" dt="2024-07-22T19:39:05.587" v="3" actId="20577"/>
          <ac:spMkLst>
            <pc:docMk/>
            <pc:sldMk cId="2605096831" sldId="274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A588FD54-9057-4BB2-B429-963E128F24A0}" dt="2024-07-22T19:42:11.395" v="27" actId="20577"/>
          <ac:spMkLst>
            <pc:docMk/>
            <pc:sldMk cId="2605096831" sldId="274"/>
            <ac:spMk id="6" creationId="{ABD1E13F-8A56-CBB8-EEE3-09EDA43C2E16}"/>
          </ac:spMkLst>
        </pc:spChg>
        <pc:graphicFrameChg chg="del">
          <ac:chgData name="Camilo Esteban Montoya Vásquez" userId="5a0745ba-f4d5-42a4-bbbe-2f9363299950" providerId="ADAL" clId="{A588FD54-9057-4BB2-B429-963E128F24A0}" dt="2024-07-22T19:41:28.887" v="4" actId="478"/>
          <ac:graphicFrameMkLst>
            <pc:docMk/>
            <pc:sldMk cId="2605096831" sldId="274"/>
            <ac:graphicFrameMk id="2" creationId="{25D749D1-E36A-4798-0D4B-7055C4953624}"/>
          </ac:graphicFrameMkLst>
        </pc:graphicFrameChg>
        <pc:graphicFrameChg chg="add mod modGraphic">
          <ac:chgData name="Camilo Esteban Montoya Vásquez" userId="5a0745ba-f4d5-42a4-bbbe-2f9363299950" providerId="ADAL" clId="{A588FD54-9057-4BB2-B429-963E128F24A0}" dt="2024-07-22T19:41:46.903" v="13" actId="404"/>
          <ac:graphicFrameMkLst>
            <pc:docMk/>
            <pc:sldMk cId="2605096831" sldId="274"/>
            <ac:graphicFrameMk id="3" creationId="{EB946BBB-B349-FCCC-1C86-5E4D6F2E5B3E}"/>
          </ac:graphicFrameMkLst>
        </pc:graphicFrameChg>
      </pc:sldChg>
      <pc:sldChg chg="addSp delSp modSp mod">
        <pc:chgData name="Camilo Esteban Montoya Vásquez" userId="5a0745ba-f4d5-42a4-bbbe-2f9363299950" providerId="ADAL" clId="{A588FD54-9057-4BB2-B429-963E128F24A0}" dt="2024-07-22T19:45:17.261" v="61" actId="20577"/>
        <pc:sldMkLst>
          <pc:docMk/>
          <pc:sldMk cId="3530788260" sldId="298"/>
        </pc:sldMkLst>
        <pc:spChg chg="mod">
          <ac:chgData name="Camilo Esteban Montoya Vásquez" userId="5a0745ba-f4d5-42a4-bbbe-2f9363299950" providerId="ADAL" clId="{A588FD54-9057-4BB2-B429-963E128F24A0}" dt="2024-07-22T19:42:33.497" v="29" actId="20577"/>
          <ac:spMkLst>
            <pc:docMk/>
            <pc:sldMk cId="3530788260" sldId="298"/>
            <ac:spMk id="4" creationId="{0000F129-D1CE-FB0C-914B-9110F9DFE840}"/>
          </ac:spMkLst>
        </pc:spChg>
        <pc:spChg chg="mod">
          <ac:chgData name="Camilo Esteban Montoya Vásquez" userId="5a0745ba-f4d5-42a4-bbbe-2f9363299950" providerId="ADAL" clId="{A588FD54-9057-4BB2-B429-963E128F24A0}" dt="2024-07-22T19:45:17.261" v="61" actId="20577"/>
          <ac:spMkLst>
            <pc:docMk/>
            <pc:sldMk cId="3530788260" sldId="298"/>
            <ac:spMk id="7" creationId="{40F674F3-DD27-B0F8-09F2-2481F4DCE050}"/>
          </ac:spMkLst>
        </pc:spChg>
        <pc:graphicFrameChg chg="add mod modGraphic">
          <ac:chgData name="Camilo Esteban Montoya Vásquez" userId="5a0745ba-f4d5-42a4-bbbe-2f9363299950" providerId="ADAL" clId="{A588FD54-9057-4BB2-B429-963E128F24A0}" dt="2024-07-22T19:43:58.934" v="35" actId="403"/>
          <ac:graphicFrameMkLst>
            <pc:docMk/>
            <pc:sldMk cId="3530788260" sldId="298"/>
            <ac:graphicFrameMk id="2" creationId="{47B2FD0E-F03A-2B97-79D1-E77730DD9A0B}"/>
          </ac:graphicFrameMkLst>
        </pc:graphicFrameChg>
        <pc:graphicFrameChg chg="del">
          <ac:chgData name="Camilo Esteban Montoya Vásquez" userId="5a0745ba-f4d5-42a4-bbbe-2f9363299950" providerId="ADAL" clId="{A588FD54-9057-4BB2-B429-963E128F24A0}" dt="2024-07-22T19:42:38.331" v="31" actId="478"/>
          <ac:graphicFrameMkLst>
            <pc:docMk/>
            <pc:sldMk cId="3530788260" sldId="298"/>
            <ac:graphicFrameMk id="3" creationId="{3571AE16-C1B5-7F31-0129-A91724D0CC51}"/>
          </ac:graphicFrameMkLst>
        </pc:graphicFrameChg>
        <pc:graphicFrameChg chg="add mod">
          <ac:chgData name="Camilo Esteban Montoya Vásquez" userId="5a0745ba-f4d5-42a4-bbbe-2f9363299950" providerId="ADAL" clId="{A588FD54-9057-4BB2-B429-963E128F24A0}" dt="2024-07-22T19:44:51.781" v="47" actId="113"/>
          <ac:graphicFrameMkLst>
            <pc:docMk/>
            <pc:sldMk cId="3530788260" sldId="298"/>
            <ac:graphicFrameMk id="6" creationId="{94C0EB12-0AC6-221D-4A22-DFFAF07C3E9B}"/>
          </ac:graphicFrameMkLst>
        </pc:graphicFrameChg>
        <pc:picChg chg="del">
          <ac:chgData name="Camilo Esteban Montoya Vásquez" userId="5a0745ba-f4d5-42a4-bbbe-2f9363299950" providerId="ADAL" clId="{A588FD54-9057-4BB2-B429-963E128F24A0}" dt="2024-07-22T19:42:36.046" v="30" actId="478"/>
          <ac:picMkLst>
            <pc:docMk/>
            <pc:sldMk cId="3530788260" sldId="298"/>
            <ac:picMk id="2049" creationId="{621D9D7E-AA97-FED5-616B-415D3E233D10}"/>
          </ac:picMkLst>
        </pc:picChg>
      </pc:sldChg>
      <pc:sldChg chg="addSp delSp modSp mod">
        <pc:chgData name="Camilo Esteban Montoya Vásquez" userId="5a0745ba-f4d5-42a4-bbbe-2f9363299950" providerId="ADAL" clId="{A588FD54-9057-4BB2-B429-963E128F24A0}" dt="2024-07-22T19:48:44.178" v="90" actId="403"/>
        <pc:sldMkLst>
          <pc:docMk/>
          <pc:sldMk cId="2103413372" sldId="299"/>
        </pc:sldMkLst>
        <pc:spChg chg="del">
          <ac:chgData name="Camilo Esteban Montoya Vásquez" userId="5a0745ba-f4d5-42a4-bbbe-2f9363299950" providerId="ADAL" clId="{A588FD54-9057-4BB2-B429-963E128F24A0}" dt="2024-07-22T19:48:06.628" v="82" actId="478"/>
          <ac:spMkLst>
            <pc:docMk/>
            <pc:sldMk cId="2103413372" sldId="299"/>
            <ac:spMk id="11" creationId="{7A42CE6C-AD00-AFF9-C19E-3EA16D2BD849}"/>
          </ac:spMkLst>
        </pc:spChg>
        <pc:graphicFrameChg chg="add del mod">
          <ac:chgData name="Camilo Esteban Montoya Vásquez" userId="5a0745ba-f4d5-42a4-bbbe-2f9363299950" providerId="ADAL" clId="{A588FD54-9057-4BB2-B429-963E128F24A0}" dt="2024-07-22T19:48:16.360" v="83" actId="478"/>
          <ac:graphicFrameMkLst>
            <pc:docMk/>
            <pc:sldMk cId="2103413372" sldId="299"/>
            <ac:graphicFrameMk id="2" creationId="{88851A33-EF36-A288-3FF6-3B8EE0A556D5}"/>
          </ac:graphicFrameMkLst>
        </pc:graphicFrameChg>
        <pc:graphicFrameChg chg="add mod">
          <ac:chgData name="Camilo Esteban Montoya Vásquez" userId="5a0745ba-f4d5-42a4-bbbe-2f9363299950" providerId="ADAL" clId="{A588FD54-9057-4BB2-B429-963E128F24A0}" dt="2024-07-22T19:48:44.178" v="90" actId="403"/>
          <ac:graphicFrameMkLst>
            <pc:docMk/>
            <pc:sldMk cId="2103413372" sldId="299"/>
            <ac:graphicFrameMk id="3" creationId="{88851A33-EF36-A288-3FF6-3B8EE0A556D5}"/>
          </ac:graphicFrameMkLst>
        </pc:graphicFrameChg>
        <pc:graphicFrameChg chg="modGraphic">
          <ac:chgData name="Camilo Esteban Montoya Vásquez" userId="5a0745ba-f4d5-42a4-bbbe-2f9363299950" providerId="ADAL" clId="{A588FD54-9057-4BB2-B429-963E128F24A0}" dt="2024-07-22T19:47:42.171" v="73" actId="20577"/>
          <ac:graphicFrameMkLst>
            <pc:docMk/>
            <pc:sldMk cId="2103413372" sldId="299"/>
            <ac:graphicFrameMk id="10" creationId="{04666DCC-4572-9220-A4D6-3A9A4CCA421A}"/>
          </ac:graphicFrameMkLst>
        </pc:graphicFrameChg>
        <pc:picChg chg="del">
          <ac:chgData name="Camilo Esteban Montoya Vásquez" userId="5a0745ba-f4d5-42a4-bbbe-2f9363299950" providerId="ADAL" clId="{A588FD54-9057-4BB2-B429-963E128F24A0}" dt="2024-07-22T19:47:44.533" v="74" actId="478"/>
          <ac:picMkLst>
            <pc:docMk/>
            <pc:sldMk cId="2103413372" sldId="299"/>
            <ac:picMk id="3075" creationId="{917A5B2B-D9CD-ECA4-7B95-CC20852A9382}"/>
          </ac:picMkLst>
        </pc:picChg>
      </pc:sldChg>
      <pc:sldChg chg="addSp delSp modSp mod">
        <pc:chgData name="Camilo Esteban Montoya Vásquez" userId="5a0745ba-f4d5-42a4-bbbe-2f9363299950" providerId="ADAL" clId="{A588FD54-9057-4BB2-B429-963E128F24A0}" dt="2024-07-22T19:51:48.082" v="105" actId="14100"/>
        <pc:sldMkLst>
          <pc:docMk/>
          <pc:sldMk cId="2812783237" sldId="300"/>
        </pc:sldMkLst>
        <pc:spChg chg="mod">
          <ac:chgData name="Camilo Esteban Montoya Vásquez" userId="5a0745ba-f4d5-42a4-bbbe-2f9363299950" providerId="ADAL" clId="{A588FD54-9057-4BB2-B429-963E128F24A0}" dt="2024-07-22T19:48:56.966" v="92" actId="20577"/>
          <ac:spMkLst>
            <pc:docMk/>
            <pc:sldMk cId="2812783237" sldId="300"/>
            <ac:spMk id="2" creationId="{0000F129-D1CE-FB0C-914B-9110F9DFE840}"/>
          </ac:spMkLst>
        </pc:spChg>
        <pc:graphicFrameChg chg="del modGraphic">
          <ac:chgData name="Camilo Esteban Montoya Vásquez" userId="5a0745ba-f4d5-42a4-bbbe-2f9363299950" providerId="ADAL" clId="{A588FD54-9057-4BB2-B429-963E128F24A0}" dt="2024-07-22T19:51:04.429" v="95" actId="478"/>
          <ac:graphicFrameMkLst>
            <pc:docMk/>
            <pc:sldMk cId="2812783237" sldId="300"/>
            <ac:graphicFrameMk id="3" creationId="{0B903F6D-A248-B094-0471-91C05C150B93}"/>
          </ac:graphicFrameMkLst>
        </pc:graphicFrameChg>
        <pc:graphicFrameChg chg="add mod modGraphic">
          <ac:chgData name="Camilo Esteban Montoya Vásquez" userId="5a0745ba-f4d5-42a4-bbbe-2f9363299950" providerId="ADAL" clId="{A588FD54-9057-4BB2-B429-963E128F24A0}" dt="2024-07-22T19:51:14.067" v="101" actId="403"/>
          <ac:graphicFrameMkLst>
            <pc:docMk/>
            <pc:sldMk cId="2812783237" sldId="300"/>
            <ac:graphicFrameMk id="4" creationId="{FC0F92EF-CAEA-0E5F-F530-C172B4798381}"/>
          </ac:graphicFrameMkLst>
        </pc:graphicFrameChg>
        <pc:graphicFrameChg chg="add mod">
          <ac:chgData name="Camilo Esteban Montoya Vásquez" userId="5a0745ba-f4d5-42a4-bbbe-2f9363299950" providerId="ADAL" clId="{A588FD54-9057-4BB2-B429-963E128F24A0}" dt="2024-07-22T19:51:48.082" v="105" actId="14100"/>
          <ac:graphicFrameMkLst>
            <pc:docMk/>
            <pc:sldMk cId="2812783237" sldId="300"/>
            <ac:graphicFrameMk id="6" creationId="{7A01233B-1301-751E-E9A5-5E32FEB3EDAF}"/>
          </ac:graphicFrameMkLst>
        </pc:graphicFrameChg>
        <pc:picChg chg="del">
          <ac:chgData name="Camilo Esteban Montoya Vásquez" userId="5a0745ba-f4d5-42a4-bbbe-2f9363299950" providerId="ADAL" clId="{A588FD54-9057-4BB2-B429-963E128F24A0}" dt="2024-07-22T19:48:58.730" v="93" actId="478"/>
          <ac:picMkLst>
            <pc:docMk/>
            <pc:sldMk cId="2812783237" sldId="300"/>
            <ac:picMk id="4099" creationId="{F5C8880E-BCA2-1C9E-DCDA-57EE2535D658}"/>
          </ac:picMkLst>
        </pc:picChg>
      </pc:sldChg>
      <pc:sldChg chg="addSp delSp modSp mod">
        <pc:chgData name="Camilo Esteban Montoya Vásquez" userId="5a0745ba-f4d5-42a4-bbbe-2f9363299950" providerId="ADAL" clId="{A588FD54-9057-4BB2-B429-963E128F24A0}" dt="2024-07-22T20:21:49.470" v="237" actId="113"/>
        <pc:sldMkLst>
          <pc:docMk/>
          <pc:sldMk cId="2613980359" sldId="302"/>
        </pc:sldMkLst>
        <pc:spChg chg="mod">
          <ac:chgData name="Camilo Esteban Montoya Vásquez" userId="5a0745ba-f4d5-42a4-bbbe-2f9363299950" providerId="ADAL" clId="{A588FD54-9057-4BB2-B429-963E128F24A0}" dt="2024-07-22T20:20:27.236" v="190" actId="14100"/>
          <ac:spMkLst>
            <pc:docMk/>
            <pc:sldMk cId="2613980359" sldId="302"/>
            <ac:spMk id="7" creationId="{19B0F017-2E9D-E6B2-569F-65765CA1DCB9}"/>
          </ac:spMkLst>
        </pc:spChg>
        <pc:graphicFrameChg chg="del">
          <ac:chgData name="Camilo Esteban Montoya Vásquez" userId="5a0745ba-f4d5-42a4-bbbe-2f9363299950" providerId="ADAL" clId="{A588FD54-9057-4BB2-B429-963E128F24A0}" dt="2024-07-22T20:20:29.980" v="191" actId="478"/>
          <ac:graphicFrameMkLst>
            <pc:docMk/>
            <pc:sldMk cId="2613980359" sldId="302"/>
            <ac:graphicFrameMk id="3" creationId="{418B5A17-5662-B7FF-7560-3D6CE5E6C582}"/>
          </ac:graphicFrameMkLst>
        </pc:graphicFrameChg>
        <pc:graphicFrameChg chg="add mod modGraphic">
          <ac:chgData name="Camilo Esteban Montoya Vásquez" userId="5a0745ba-f4d5-42a4-bbbe-2f9363299950" providerId="ADAL" clId="{A588FD54-9057-4BB2-B429-963E128F24A0}" dt="2024-07-22T20:21:24.575" v="225" actId="1035"/>
          <ac:graphicFrameMkLst>
            <pc:docMk/>
            <pc:sldMk cId="2613980359" sldId="302"/>
            <ac:graphicFrameMk id="4" creationId="{5F657C86-CB75-5CF0-83A3-C766A87E09E1}"/>
          </ac:graphicFrameMkLst>
        </pc:graphicFrameChg>
        <pc:graphicFrameChg chg="add mod">
          <ac:chgData name="Camilo Esteban Montoya Vásquez" userId="5a0745ba-f4d5-42a4-bbbe-2f9363299950" providerId="ADAL" clId="{A588FD54-9057-4BB2-B429-963E128F24A0}" dt="2024-07-22T20:21:49.470" v="237" actId="113"/>
          <ac:graphicFrameMkLst>
            <pc:docMk/>
            <pc:sldMk cId="2613980359" sldId="302"/>
            <ac:graphicFrameMk id="6" creationId="{4DA48510-A8B7-F71B-58CA-DF6CA0E33253}"/>
          </ac:graphicFrameMkLst>
        </pc:graphicFrameChg>
        <pc:picChg chg="del">
          <ac:chgData name="Camilo Esteban Montoya Vásquez" userId="5a0745ba-f4d5-42a4-bbbe-2f9363299950" providerId="ADAL" clId="{A588FD54-9057-4BB2-B429-963E128F24A0}" dt="2024-07-22T20:20:21.058" v="187" actId="478"/>
          <ac:picMkLst>
            <pc:docMk/>
            <pc:sldMk cId="2613980359" sldId="302"/>
            <ac:picMk id="6145" creationId="{65A5B4CC-95FE-91F6-7A2E-A5D6F48E6978}"/>
          </ac:picMkLst>
        </pc:picChg>
      </pc:sldChg>
      <pc:sldChg chg="addSp delSp modSp mod">
        <pc:chgData name="Camilo Esteban Montoya Vásquez" userId="5a0745ba-f4d5-42a4-bbbe-2f9363299950" providerId="ADAL" clId="{A588FD54-9057-4BB2-B429-963E128F24A0}" dt="2024-07-22T20:05:08.342" v="164" actId="20577"/>
        <pc:sldMkLst>
          <pc:docMk/>
          <pc:sldMk cId="1292707646" sldId="303"/>
        </pc:sldMkLst>
        <pc:spChg chg="mod">
          <ac:chgData name="Camilo Esteban Montoya Vásquez" userId="5a0745ba-f4d5-42a4-bbbe-2f9363299950" providerId="ADAL" clId="{A588FD54-9057-4BB2-B429-963E128F24A0}" dt="2024-07-22T20:05:08.342" v="164" actId="20577"/>
          <ac:spMkLst>
            <pc:docMk/>
            <pc:sldMk cId="1292707646" sldId="303"/>
            <ac:spMk id="4" creationId="{0000F129-D1CE-FB0C-914B-9110F9DFE840}"/>
          </ac:spMkLst>
        </pc:spChg>
        <pc:graphicFrameChg chg="add mod ord">
          <ac:chgData name="Camilo Esteban Montoya Vásquez" userId="5a0745ba-f4d5-42a4-bbbe-2f9363299950" providerId="ADAL" clId="{A588FD54-9057-4BB2-B429-963E128F24A0}" dt="2024-07-22T19:58:23.158" v="126" actId="1076"/>
          <ac:graphicFrameMkLst>
            <pc:docMk/>
            <pc:sldMk cId="1292707646" sldId="303"/>
            <ac:graphicFrameMk id="2" creationId="{D605F535-5A08-67B0-8EDD-A7F16EC1A6F4}"/>
          </ac:graphicFrameMkLst>
        </pc:graphicFrameChg>
        <pc:graphicFrameChg chg="mod modGraphic">
          <ac:chgData name="Camilo Esteban Montoya Vásquez" userId="5a0745ba-f4d5-42a4-bbbe-2f9363299950" providerId="ADAL" clId="{A588FD54-9057-4BB2-B429-963E128F24A0}" dt="2024-07-22T19:58:20.040" v="125" actId="1076"/>
          <ac:graphicFrameMkLst>
            <pc:docMk/>
            <pc:sldMk cId="1292707646" sldId="303"/>
            <ac:graphicFrameMk id="6" creationId="{D71683C2-7539-B9C2-5254-222E328A894A}"/>
          </ac:graphicFrameMkLst>
        </pc:graphicFrameChg>
        <pc:picChg chg="del">
          <ac:chgData name="Camilo Esteban Montoya Vásquez" userId="5a0745ba-f4d5-42a4-bbbe-2f9363299950" providerId="ADAL" clId="{A588FD54-9057-4BB2-B429-963E128F24A0}" dt="2024-07-22T19:53:14.939" v="106" actId="478"/>
          <ac:picMkLst>
            <pc:docMk/>
            <pc:sldMk cId="1292707646" sldId="303"/>
            <ac:picMk id="1030" creationId="{B4574B39-B5C1-63EE-FC4F-649E011CBC62}"/>
          </ac:picMkLst>
        </pc:picChg>
      </pc:sldChg>
      <pc:sldChg chg="addSp delSp modSp mod">
        <pc:chgData name="Camilo Esteban Montoya Vásquez" userId="5a0745ba-f4d5-42a4-bbbe-2f9363299950" providerId="ADAL" clId="{A588FD54-9057-4BB2-B429-963E128F24A0}" dt="2024-07-22T20:29:26.384" v="271" actId="14100"/>
        <pc:sldMkLst>
          <pc:docMk/>
          <pc:sldMk cId="3519401563" sldId="304"/>
        </pc:sldMkLst>
        <pc:spChg chg="mod">
          <ac:chgData name="Camilo Esteban Montoya Vásquez" userId="5a0745ba-f4d5-42a4-bbbe-2f9363299950" providerId="ADAL" clId="{A588FD54-9057-4BB2-B429-963E128F24A0}" dt="2024-07-22T20:22:00.293" v="241" actId="14100"/>
          <ac:spMkLst>
            <pc:docMk/>
            <pc:sldMk cId="3519401563" sldId="304"/>
            <ac:spMk id="7" creationId="{19B0F017-2E9D-E6B2-569F-65765CA1DCB9}"/>
          </ac:spMkLst>
        </pc:spChg>
        <pc:graphicFrameChg chg="add mod modGraphic">
          <ac:chgData name="Camilo Esteban Montoya Vásquez" userId="5a0745ba-f4d5-42a4-bbbe-2f9363299950" providerId="ADAL" clId="{A588FD54-9057-4BB2-B429-963E128F24A0}" dt="2024-07-22T20:29:23.096" v="270" actId="1076"/>
          <ac:graphicFrameMkLst>
            <pc:docMk/>
            <pc:sldMk cId="3519401563" sldId="304"/>
            <ac:graphicFrameMk id="3" creationId="{4D33CA80-8067-9EC7-4995-7F7E6826AB6B}"/>
          </ac:graphicFrameMkLst>
        </pc:graphicFrameChg>
        <pc:graphicFrameChg chg="del">
          <ac:chgData name="Camilo Esteban Montoya Vásquez" userId="5a0745ba-f4d5-42a4-bbbe-2f9363299950" providerId="ADAL" clId="{A588FD54-9057-4BB2-B429-963E128F24A0}" dt="2024-07-22T20:22:02.449" v="242" actId="478"/>
          <ac:graphicFrameMkLst>
            <pc:docMk/>
            <pc:sldMk cId="3519401563" sldId="304"/>
            <ac:graphicFrameMk id="4" creationId="{4F94002A-AD00-7E94-8AC5-D415E0705618}"/>
          </ac:graphicFrameMkLst>
        </pc:graphicFrameChg>
        <pc:graphicFrameChg chg="add mod">
          <ac:chgData name="Camilo Esteban Montoya Vásquez" userId="5a0745ba-f4d5-42a4-bbbe-2f9363299950" providerId="ADAL" clId="{A588FD54-9057-4BB2-B429-963E128F24A0}" dt="2024-07-22T20:29:26.384" v="271" actId="14100"/>
          <ac:graphicFrameMkLst>
            <pc:docMk/>
            <pc:sldMk cId="3519401563" sldId="304"/>
            <ac:graphicFrameMk id="6" creationId="{B1BE82BF-F0DB-288A-0E49-1357BA981106}"/>
          </ac:graphicFrameMkLst>
        </pc:graphicFrameChg>
        <pc:picChg chg="del">
          <ac:chgData name="Camilo Esteban Montoya Vásquez" userId="5a0745ba-f4d5-42a4-bbbe-2f9363299950" providerId="ADAL" clId="{A588FD54-9057-4BB2-B429-963E128F24A0}" dt="2024-07-22T20:21:54.684" v="238" actId="478"/>
          <ac:picMkLst>
            <pc:docMk/>
            <pc:sldMk cId="3519401563" sldId="304"/>
            <ac:picMk id="7169" creationId="{299817F3-FB2A-6EA6-9229-7CD2BE630A0E}"/>
          </ac:picMkLst>
        </pc:picChg>
      </pc:sldChg>
      <pc:sldChg chg="new del">
        <pc:chgData name="Camilo Esteban Montoya Vásquez" userId="5a0745ba-f4d5-42a4-bbbe-2f9363299950" providerId="ADAL" clId="{A588FD54-9057-4BB2-B429-963E128F24A0}" dt="2024-07-22T20:04:51.193" v="129" actId="47"/>
        <pc:sldMkLst>
          <pc:docMk/>
          <pc:sldMk cId="2926164960" sldId="311"/>
        </pc:sldMkLst>
      </pc:sldChg>
    </pc:docChg>
  </pc:docChgLst>
  <pc:docChgLst>
    <pc:chgData name="Juanita Rojas Varela" userId="S::juanitarojas@supertransporte.gov.co::0b674874-92fb-4f6f-94fc-f0260b96d41d" providerId="AD" clId="Web-{19F3373A-41BD-730A-6C01-4475823C00DB}"/>
    <pc:docChg chg="modSld">
      <pc:chgData name="Juanita Rojas Varela" userId="S::juanitarojas@supertransporte.gov.co::0b674874-92fb-4f6f-94fc-f0260b96d41d" providerId="AD" clId="Web-{19F3373A-41BD-730A-6C01-4475823C00DB}" dt="2024-10-10T21:56:37.064" v="5" actId="20577"/>
      <pc:docMkLst>
        <pc:docMk/>
      </pc:docMkLst>
      <pc:sldChg chg="addSp delSp modSp">
        <pc:chgData name="Juanita Rojas Varela" userId="S::juanitarojas@supertransporte.gov.co::0b674874-92fb-4f6f-94fc-f0260b96d41d" providerId="AD" clId="Web-{19F3373A-41BD-730A-6C01-4475823C00DB}" dt="2024-10-10T21:56:37.064" v="5" actId="20577"/>
        <pc:sldMkLst>
          <pc:docMk/>
          <pc:sldMk cId="3819243642" sldId="287"/>
        </pc:sldMkLst>
        <pc:spChg chg="add del mod">
          <ac:chgData name="Juanita Rojas Varela" userId="S::juanitarojas@supertransporte.gov.co::0b674874-92fb-4f6f-94fc-f0260b96d41d" providerId="AD" clId="Web-{19F3373A-41BD-730A-6C01-4475823C00DB}" dt="2024-10-10T21:56:37.064" v="5" actId="20577"/>
          <ac:spMkLst>
            <pc:docMk/>
            <pc:sldMk cId="3819243642" sldId="287"/>
            <ac:spMk id="4" creationId="{0000F129-D1CE-FB0C-914B-9110F9DFE840}"/>
          </ac:spMkLst>
        </pc:spChg>
        <pc:spChg chg="add del mod">
          <ac:chgData name="Juanita Rojas Varela" userId="S::juanitarojas@supertransporte.gov.co::0b674874-92fb-4f6f-94fc-f0260b96d41d" providerId="AD" clId="Web-{19F3373A-41BD-730A-6C01-4475823C00DB}" dt="2024-10-10T21:56:33.626" v="3"/>
          <ac:spMkLst>
            <pc:docMk/>
            <pc:sldMk cId="3819243642" sldId="287"/>
            <ac:spMk id="8" creationId="{2E127801-0175-E58E-77AB-4FA26AC77245}"/>
          </ac:spMkLst>
        </pc:spChg>
      </pc:sldChg>
      <pc:sldChg chg="modSp">
        <pc:chgData name="Juanita Rojas Varela" userId="S::juanitarojas@supertransporte.gov.co::0b674874-92fb-4f6f-94fc-f0260b96d41d" providerId="AD" clId="Web-{19F3373A-41BD-730A-6C01-4475823C00DB}" dt="2024-10-10T21:54:23.872" v="1" actId="20577"/>
        <pc:sldMkLst>
          <pc:docMk/>
          <pc:sldMk cId="2812783237" sldId="300"/>
        </pc:sldMkLst>
        <pc:spChg chg="mod">
          <ac:chgData name="Juanita Rojas Varela" userId="S::juanitarojas@supertransporte.gov.co::0b674874-92fb-4f6f-94fc-f0260b96d41d" providerId="AD" clId="Web-{19F3373A-41BD-730A-6C01-4475823C00DB}" dt="2024-10-10T21:54:23.872" v="1" actId="20577"/>
          <ac:spMkLst>
            <pc:docMk/>
            <pc:sldMk cId="2812783237" sldId="300"/>
            <ac:spMk id="2" creationId="{0000F129-D1CE-FB0C-914B-9110F9DFE840}"/>
          </ac:spMkLst>
        </pc:spChg>
      </pc:sldChg>
    </pc:docChg>
  </pc:docChgLst>
  <pc:docChgLst>
    <pc:chgData name="Juanita Rojas Varela" userId="S::juanitarojas@supertransporte.gov.co::0b674874-92fb-4f6f-94fc-f0260b96d41d" providerId="AD" clId="Web-{0B0C57C1-41DC-21C3-D83D-AC274742D99B}"/>
    <pc:docChg chg="modSld">
      <pc:chgData name="Juanita Rojas Varela" userId="S::juanitarojas@supertransporte.gov.co::0b674874-92fb-4f6f-94fc-f0260b96d41d" providerId="AD" clId="Web-{0B0C57C1-41DC-21C3-D83D-AC274742D99B}" dt="2024-08-02T19:46:38.400" v="30" actId="20577"/>
      <pc:docMkLst>
        <pc:docMk/>
      </pc:docMkLst>
      <pc:sldChg chg="modSp">
        <pc:chgData name="Juanita Rojas Varela" userId="S::juanitarojas@supertransporte.gov.co::0b674874-92fb-4f6f-94fc-f0260b96d41d" providerId="AD" clId="Web-{0B0C57C1-41DC-21C3-D83D-AC274742D99B}" dt="2024-08-02T19:46:38.400" v="30" actId="20577"/>
        <pc:sldMkLst>
          <pc:docMk/>
          <pc:sldMk cId="1819672190" sldId="290"/>
        </pc:sldMkLst>
        <pc:spChg chg="mod">
          <ac:chgData name="Juanita Rojas Varela" userId="S::juanitarojas@supertransporte.gov.co::0b674874-92fb-4f6f-94fc-f0260b96d41d" providerId="AD" clId="Web-{0B0C57C1-41DC-21C3-D83D-AC274742D99B}" dt="2024-08-02T19:46:38.400" v="30" actId="20577"/>
          <ac:spMkLst>
            <pc:docMk/>
            <pc:sldMk cId="1819672190" sldId="290"/>
            <ac:spMk id="3" creationId="{C918B731-FFCF-7B70-679B-14DD75725977}"/>
          </ac:spMkLst>
        </pc:spChg>
      </pc:sldChg>
    </pc:docChg>
  </pc:docChgLst>
  <pc:docChgLst>
    <pc:chgData name="Camilo Esteban Montoya Vásquez" userId="S::camilomontoya@supertransporte.gov.co::5a0745ba-f4d5-42a4-bbbe-2f9363299950" providerId="AD" clId="Web-{55D75D40-F4E0-C9F3-CBDF-D4810074EE58}"/>
    <pc:docChg chg="modSld">
      <pc:chgData name="Camilo Esteban Montoya Vásquez" userId="S::camilomontoya@supertransporte.gov.co::5a0745ba-f4d5-42a4-bbbe-2f9363299950" providerId="AD" clId="Web-{55D75D40-F4E0-C9F3-CBDF-D4810074EE58}" dt="2024-08-02T23:15:05.329" v="2"/>
      <pc:docMkLst>
        <pc:docMk/>
      </pc:docMkLst>
      <pc:sldChg chg="addSp delSp modSp">
        <pc:chgData name="Camilo Esteban Montoya Vásquez" userId="S::camilomontoya@supertransporte.gov.co::5a0745ba-f4d5-42a4-bbbe-2f9363299950" providerId="AD" clId="Web-{55D75D40-F4E0-C9F3-CBDF-D4810074EE58}" dt="2024-08-02T23:15:05.329" v="2"/>
        <pc:sldMkLst>
          <pc:docMk/>
          <pc:sldMk cId="2613980359" sldId="302"/>
        </pc:sldMkLst>
        <pc:graphicFrameChg chg="add del mod">
          <ac:chgData name="Camilo Esteban Montoya Vásquez" userId="S::camilomontoya@supertransporte.gov.co::5a0745ba-f4d5-42a4-bbbe-2f9363299950" providerId="AD" clId="Web-{55D75D40-F4E0-C9F3-CBDF-D4810074EE58}" dt="2024-08-02T23:15:05.329" v="2"/>
          <ac:graphicFrameMkLst>
            <pc:docMk/>
            <pc:sldMk cId="2613980359" sldId="302"/>
            <ac:graphicFrameMk id="4" creationId="{8F60AF87-54C4-71C0-CC84-6DE1FBEE67FB}"/>
          </ac:graphicFrameMkLst>
        </pc:graphicFrameChg>
        <pc:graphicFrameChg chg="del">
          <ac:chgData name="Camilo Esteban Montoya Vásquez" userId="S::camilomontoya@supertransporte.gov.co::5a0745ba-f4d5-42a4-bbbe-2f9363299950" providerId="AD" clId="Web-{55D75D40-F4E0-C9F3-CBDF-D4810074EE58}" dt="2024-08-02T23:14:47.485" v="0"/>
          <ac:graphicFrameMkLst>
            <pc:docMk/>
            <pc:sldMk cId="2613980359" sldId="302"/>
            <ac:graphicFrameMk id="6" creationId="{748D0D76-E6B0-DCB8-73A7-31C642C01A78}"/>
          </ac:graphicFrameMkLst>
        </pc:graphicFrameChg>
      </pc:sldChg>
    </pc:docChg>
  </pc:docChgLst>
  <pc:docChgLst>
    <pc:chgData name="Leidy Paola Lopez Montañez" userId="S::paolalopez@supertransporte.gov.co::8176d24f-bdb3-4cdc-9a00-56d794c1c952" providerId="AD" clId="Web-{C9512B8F-CC09-09E6-8C3C-D435E4FC9391}"/>
    <pc:docChg chg="modSld">
      <pc:chgData name="Leidy Paola Lopez Montañez" userId="S::paolalopez@supertransporte.gov.co::8176d24f-bdb3-4cdc-9a00-56d794c1c952" providerId="AD" clId="Web-{C9512B8F-CC09-09E6-8C3C-D435E4FC9391}" dt="2024-07-18T16:58:45.924" v="3"/>
      <pc:docMkLst>
        <pc:docMk/>
      </pc:docMkLst>
      <pc:sldChg chg="addSp delSp modSp">
        <pc:chgData name="Leidy Paola Lopez Montañez" userId="S::paolalopez@supertransporte.gov.co::8176d24f-bdb3-4cdc-9a00-56d794c1c952" providerId="AD" clId="Web-{C9512B8F-CC09-09E6-8C3C-D435E4FC9391}" dt="2024-07-18T16:58:45.924" v="3"/>
        <pc:sldMkLst>
          <pc:docMk/>
          <pc:sldMk cId="3878379101" sldId="306"/>
        </pc:sldMkLst>
        <pc:graphicFrameChg chg="add del mod modGraphic">
          <ac:chgData name="Leidy Paola Lopez Montañez" userId="S::paolalopez@supertransporte.gov.co::8176d24f-bdb3-4cdc-9a00-56d794c1c952" providerId="AD" clId="Web-{C9512B8F-CC09-09E6-8C3C-D435E4FC9391}" dt="2024-07-18T16:58:45.924" v="3"/>
          <ac:graphicFrameMkLst>
            <pc:docMk/>
            <pc:sldMk cId="3878379101" sldId="306"/>
            <ac:graphicFrameMk id="3" creationId="{E6901405-93FF-3860-897F-2061FB32CD44}"/>
          </ac:graphicFrameMkLst>
        </pc:graphicFrameChg>
      </pc:sldChg>
    </pc:docChg>
  </pc:docChgLst>
  <pc:docChgLst>
    <pc:chgData name="Juanita Rojas Varela" userId="S::juanitarojas@supertransporte.gov.co::0b674874-92fb-4f6f-94fc-f0260b96d41d" providerId="AD" clId="Web-{8048C597-24A3-A52D-69CC-07B604308F7E}"/>
    <pc:docChg chg="modSld">
      <pc:chgData name="Juanita Rojas Varela" userId="S::juanitarojas@supertransporte.gov.co::0b674874-92fb-4f6f-94fc-f0260b96d41d" providerId="AD" clId="Web-{8048C597-24A3-A52D-69CC-07B604308F7E}" dt="2024-07-18T17:53:16.725" v="142" actId="20577"/>
      <pc:docMkLst>
        <pc:docMk/>
      </pc:docMkLst>
      <pc:sldChg chg="modSp">
        <pc:chgData name="Juanita Rojas Varela" userId="S::juanitarojas@supertransporte.gov.co::0b674874-92fb-4f6f-94fc-f0260b96d41d" providerId="AD" clId="Web-{8048C597-24A3-A52D-69CC-07B604308F7E}" dt="2024-07-18T17:53:16.725" v="142" actId="20577"/>
        <pc:sldMkLst>
          <pc:docMk/>
          <pc:sldMk cId="1819672190" sldId="290"/>
        </pc:sldMkLst>
        <pc:spChg chg="mod">
          <ac:chgData name="Juanita Rojas Varela" userId="S::juanitarojas@supertransporte.gov.co::0b674874-92fb-4f6f-94fc-f0260b96d41d" providerId="AD" clId="Web-{8048C597-24A3-A52D-69CC-07B604308F7E}" dt="2024-07-18T17:53:16.725" v="142" actId="20577"/>
          <ac:spMkLst>
            <pc:docMk/>
            <pc:sldMk cId="1819672190" sldId="290"/>
            <ac:spMk id="3" creationId="{C918B731-FFCF-7B70-679B-14DD75725977}"/>
          </ac:spMkLst>
        </pc:spChg>
      </pc:sldChg>
      <pc:sldChg chg="addSp modSp">
        <pc:chgData name="Juanita Rojas Varela" userId="S::juanitarojas@supertransporte.gov.co::0b674874-92fb-4f6f-94fc-f0260b96d41d" providerId="AD" clId="Web-{8048C597-24A3-A52D-69CC-07B604308F7E}" dt="2024-07-18T17:52:17.426" v="115" actId="20577"/>
        <pc:sldMkLst>
          <pc:docMk/>
          <pc:sldMk cId="599946918" sldId="307"/>
        </pc:sldMkLst>
        <pc:spChg chg="mod">
          <ac:chgData name="Juanita Rojas Varela" userId="S::juanitarojas@supertransporte.gov.co::0b674874-92fb-4f6f-94fc-f0260b96d41d" providerId="AD" clId="Web-{8048C597-24A3-A52D-69CC-07B604308F7E}" dt="2024-07-18T17:52:17.426" v="115" actId="20577"/>
          <ac:spMkLst>
            <pc:docMk/>
            <pc:sldMk cId="599946918" sldId="307"/>
            <ac:spMk id="4" creationId="{0000F129-D1CE-FB0C-914B-9110F9DFE840}"/>
          </ac:spMkLst>
        </pc:spChg>
        <pc:graphicFrameChg chg="add mod modGraphic">
          <ac:chgData name="Juanita Rojas Varela" userId="S::juanitarojas@supertransporte.gov.co::0b674874-92fb-4f6f-94fc-f0260b96d41d" providerId="AD" clId="Web-{8048C597-24A3-A52D-69CC-07B604308F7E}" dt="2024-07-18T17:46:45.601" v="109"/>
          <ac:graphicFrameMkLst>
            <pc:docMk/>
            <pc:sldMk cId="599946918" sldId="307"/>
            <ac:graphicFrameMk id="6" creationId="{706D2412-2FD4-4B65-531C-5EFAC8CA6EDB}"/>
          </ac:graphicFrameMkLst>
        </pc:graphicFrameChg>
      </pc:sldChg>
    </pc:docChg>
  </pc:docChgLst>
  <pc:docChgLst>
    <pc:chgData name="Juanita Rojas Varela" userId="S::juanitarojas@supertransporte.gov.co::0b674874-92fb-4f6f-94fc-f0260b96d41d" providerId="AD" clId="Web-{F52AEC2E-665D-6BBE-990C-9F6FFC23E52F}"/>
    <pc:docChg chg="addSld delSld modSld">
      <pc:chgData name="Juanita Rojas Varela" userId="S::juanitarojas@supertransporte.gov.co::0b674874-92fb-4f6f-94fc-f0260b96d41d" providerId="AD" clId="Web-{F52AEC2E-665D-6BBE-990C-9F6FFC23E52F}" dt="2024-08-03T02:31:07.483" v="338"/>
      <pc:docMkLst>
        <pc:docMk/>
      </pc:docMkLst>
      <pc:sldChg chg="modSp del">
        <pc:chgData name="Juanita Rojas Varela" userId="S::juanitarojas@supertransporte.gov.co::0b674874-92fb-4f6f-94fc-f0260b96d41d" providerId="AD" clId="Web-{F52AEC2E-665D-6BBE-990C-9F6FFC23E52F}" dt="2024-08-03T02:31:07.483" v="338"/>
        <pc:sldMkLst>
          <pc:docMk/>
          <pc:sldMk cId="698787902" sldId="271"/>
        </pc:sldMkLst>
        <pc:spChg chg="mod">
          <ac:chgData name="Juanita Rojas Varela" userId="S::juanitarojas@supertransporte.gov.co::0b674874-92fb-4f6f-94fc-f0260b96d41d" providerId="AD" clId="Web-{F52AEC2E-665D-6BBE-990C-9F6FFC23E52F}" dt="2024-08-03T02:29:15.261" v="277" actId="1076"/>
          <ac:spMkLst>
            <pc:docMk/>
            <pc:sldMk cId="698787902" sldId="271"/>
            <ac:spMk id="3" creationId="{7ADE1AB0-654F-4818-85E3-6AE802C0EA4F}"/>
          </ac:spMkLst>
        </pc:spChg>
        <pc:spChg chg="mod">
          <ac:chgData name="Juanita Rojas Varela" userId="S::juanitarojas@supertransporte.gov.co::0b674874-92fb-4f6f-94fc-f0260b96d41d" providerId="AD" clId="Web-{F52AEC2E-665D-6BBE-990C-9F6FFC23E52F}" dt="2024-08-03T02:30:26.153" v="334"/>
          <ac:spMkLst>
            <pc:docMk/>
            <pc:sldMk cId="698787902" sldId="271"/>
            <ac:spMk id="4" creationId="{84784DF8-5159-4692-A1BC-7BA827810959}"/>
          </ac:spMkLst>
        </pc:spChg>
        <pc:graphicFrameChg chg="mod modGraphic">
          <ac:chgData name="Juanita Rojas Varela" userId="S::juanitarojas@supertransporte.gov.co::0b674874-92fb-4f6f-94fc-f0260b96d41d" providerId="AD" clId="Web-{F52AEC2E-665D-6BBE-990C-9F6FFC23E52F}" dt="2024-08-03T02:30:32.122" v="336"/>
          <ac:graphicFrameMkLst>
            <pc:docMk/>
            <pc:sldMk cId="698787902" sldId="271"/>
            <ac:graphicFrameMk id="15" creationId="{742802DC-BF40-68A2-C229-3D49F1319CE7}"/>
          </ac:graphicFrameMkLst>
        </pc:graphicFrameChg>
      </pc:sldChg>
      <pc:sldChg chg="add">
        <pc:chgData name="Juanita Rojas Varela" userId="S::juanitarojas@supertransporte.gov.co::0b674874-92fb-4f6f-94fc-f0260b96d41d" providerId="AD" clId="Web-{F52AEC2E-665D-6BBE-990C-9F6FFC23E52F}" dt="2024-08-03T02:31:04.514" v="337"/>
        <pc:sldMkLst>
          <pc:docMk/>
          <pc:sldMk cId="3271801124" sldId="317"/>
        </pc:sldMkLst>
      </pc:sldChg>
    </pc:docChg>
  </pc:docChgLst>
  <pc:docChgLst>
    <pc:chgData clId="Web-{124AF00F-E569-0D01-016A-E54EFB41CB85}"/>
    <pc:docChg chg="modSld">
      <pc:chgData name="" userId="" providerId="" clId="Web-{124AF00F-E569-0D01-016A-E54EFB41CB85}" dt="2024-08-19T13:43:11.181" v="3" actId="20577"/>
      <pc:docMkLst>
        <pc:docMk/>
      </pc:docMkLst>
      <pc:sldChg chg="modSp">
        <pc:chgData name="" userId="" providerId="" clId="Web-{124AF00F-E569-0D01-016A-E54EFB41CB85}" dt="2024-08-19T13:43:11.181" v="3" actId="20577"/>
        <pc:sldMkLst>
          <pc:docMk/>
          <pc:sldMk cId="3432636930" sldId="316"/>
        </pc:sldMkLst>
        <pc:spChg chg="mod">
          <ac:chgData name="" userId="" providerId="" clId="Web-{124AF00F-E569-0D01-016A-E54EFB41CB85}" dt="2024-08-19T13:43:11.181" v="3" actId="20577"/>
          <ac:spMkLst>
            <pc:docMk/>
            <pc:sldMk cId="3432636930" sldId="316"/>
            <ac:spMk id="3" creationId="{C918B731-FFCF-7B70-679B-14DD75725977}"/>
          </ac:spMkLst>
        </pc:spChg>
      </pc:sldChg>
    </pc:docChg>
  </pc:docChgLst>
  <pc:docChgLst>
    <pc:chgData name="Juanita Rojas Varela" userId="S::juanitarojas@supertransporte.gov.co::0b674874-92fb-4f6f-94fc-f0260b96d41d" providerId="AD" clId="Web-{C003C07A-C868-8926-1698-BB128B99FA49}"/>
    <pc:docChg chg="addSld">
      <pc:chgData name="Juanita Rojas Varela" userId="S::juanitarojas@supertransporte.gov.co::0b674874-92fb-4f6f-94fc-f0260b96d41d" providerId="AD" clId="Web-{C003C07A-C868-8926-1698-BB128B99FA49}" dt="2024-09-15T17:23:03.065" v="4"/>
      <pc:docMkLst>
        <pc:docMk/>
      </pc:docMkLst>
      <pc:sldChg chg="add">
        <pc:chgData name="Juanita Rojas Varela" userId="S::juanitarojas@supertransporte.gov.co::0b674874-92fb-4f6f-94fc-f0260b96d41d" providerId="AD" clId="Web-{C003C07A-C868-8926-1698-BB128B99FA49}" dt="2024-09-15T17:22:35.158" v="1"/>
        <pc:sldMkLst>
          <pc:docMk/>
          <pc:sldMk cId="1904881828" sldId="320"/>
        </pc:sldMkLst>
      </pc:sldChg>
      <pc:sldChg chg="add">
        <pc:chgData name="Juanita Rojas Varela" userId="S::juanitarojas@supertransporte.gov.co::0b674874-92fb-4f6f-94fc-f0260b96d41d" providerId="AD" clId="Web-{C003C07A-C868-8926-1698-BB128B99FA49}" dt="2024-09-15T17:22:24.033" v="0"/>
        <pc:sldMkLst>
          <pc:docMk/>
          <pc:sldMk cId="2949399661" sldId="2147375087"/>
        </pc:sldMkLst>
      </pc:sldChg>
      <pc:sldChg chg="add">
        <pc:chgData name="Juanita Rojas Varela" userId="S::juanitarojas@supertransporte.gov.co::0b674874-92fb-4f6f-94fc-f0260b96d41d" providerId="AD" clId="Web-{C003C07A-C868-8926-1698-BB128B99FA49}" dt="2024-09-15T17:22:45.205" v="2"/>
        <pc:sldMkLst>
          <pc:docMk/>
          <pc:sldMk cId="3524628596" sldId="2147375088"/>
        </pc:sldMkLst>
      </pc:sldChg>
      <pc:sldChg chg="add">
        <pc:chgData name="Juanita Rojas Varela" userId="S::juanitarojas@supertransporte.gov.co::0b674874-92fb-4f6f-94fc-f0260b96d41d" providerId="AD" clId="Web-{C003C07A-C868-8926-1698-BB128B99FA49}" dt="2024-09-15T17:22:54.971" v="3"/>
        <pc:sldMkLst>
          <pc:docMk/>
          <pc:sldMk cId="2808918143" sldId="2147375089"/>
        </pc:sldMkLst>
      </pc:sldChg>
      <pc:sldChg chg="add">
        <pc:chgData name="Juanita Rojas Varela" userId="S::juanitarojas@supertransporte.gov.co::0b674874-92fb-4f6f-94fc-f0260b96d41d" providerId="AD" clId="Web-{C003C07A-C868-8926-1698-BB128B99FA49}" dt="2024-09-15T17:23:03.065" v="4"/>
        <pc:sldMkLst>
          <pc:docMk/>
          <pc:sldMk cId="918003455" sldId="2147375090"/>
        </pc:sldMkLst>
      </pc:sldChg>
    </pc:docChg>
  </pc:docChgLst>
  <pc:docChgLst>
    <pc:chgData name="Juanita Rojas Varela" userId="S::juanitarojas@supertransporte.gov.co::0b674874-92fb-4f6f-94fc-f0260b96d41d" providerId="AD" clId="Web-{8BB5B916-5B18-0842-0897-371EE2D6A45A}"/>
    <pc:docChg chg="modSld">
      <pc:chgData name="Juanita Rojas Varela" userId="S::juanitarojas@supertransporte.gov.co::0b674874-92fb-4f6f-94fc-f0260b96d41d" providerId="AD" clId="Web-{8BB5B916-5B18-0842-0897-371EE2D6A45A}" dt="2024-07-25T17:32:26.739" v="15" actId="1076"/>
      <pc:docMkLst>
        <pc:docMk/>
      </pc:docMkLst>
    </pc:docChg>
  </pc:docChgLst>
  <pc:docChgLst>
    <pc:chgData name="Juanita Rojas Varela" userId="S::juanitarojas@supertransporte.gov.co::0b674874-92fb-4f6f-94fc-f0260b96d41d" providerId="AD" clId="Web-{A7D6A2C1-A17A-48F1-75A4-DA93070878B6}"/>
    <pc:docChg chg="addSld delSld modSld">
      <pc:chgData name="Juanita Rojas Varela" userId="S::juanitarojas@supertransporte.gov.co::0b674874-92fb-4f6f-94fc-f0260b96d41d" providerId="AD" clId="Web-{A7D6A2C1-A17A-48F1-75A4-DA93070878B6}" dt="2024-08-09T20:58:42.729" v="46" actId="20577"/>
      <pc:docMkLst>
        <pc:docMk/>
      </pc:docMkLst>
      <pc:sldChg chg="modSp add">
        <pc:chgData name="Juanita Rojas Varela" userId="S::juanitarojas@supertransporte.gov.co::0b674874-92fb-4f6f-94fc-f0260b96d41d" providerId="AD" clId="Web-{A7D6A2C1-A17A-48F1-75A4-DA93070878B6}" dt="2024-08-09T20:58:42.729" v="46" actId="20577"/>
        <pc:sldMkLst>
          <pc:docMk/>
          <pc:sldMk cId="223448911" sldId="272"/>
        </pc:sldMkLst>
        <pc:spChg chg="mod">
          <ac:chgData name="Juanita Rojas Varela" userId="S::juanitarojas@supertransporte.gov.co::0b674874-92fb-4f6f-94fc-f0260b96d41d" providerId="AD" clId="Web-{A7D6A2C1-A17A-48F1-75A4-DA93070878B6}" dt="2024-08-09T20:58:42.729" v="46" actId="20577"/>
          <ac:spMkLst>
            <pc:docMk/>
            <pc:sldMk cId="223448911" sldId="272"/>
            <ac:spMk id="2" creationId="{BF41B096-CBB6-8018-791A-0BA6F10A9E36}"/>
          </ac:spMkLst>
        </pc:spChg>
      </pc:sldChg>
      <pc:sldChg chg="del">
        <pc:chgData name="Juanita Rojas Varela" userId="S::juanitarojas@supertransporte.gov.co::0b674874-92fb-4f6f-94fc-f0260b96d41d" providerId="AD" clId="Web-{A7D6A2C1-A17A-48F1-75A4-DA93070878B6}" dt="2024-08-09T20:57:53.007" v="28"/>
        <pc:sldMkLst>
          <pc:docMk/>
          <pc:sldMk cId="599946918" sldId="307"/>
        </pc:sldMkLst>
      </pc:sldChg>
      <pc:sldChg chg="modSp del">
        <pc:chgData name="Juanita Rojas Varela" userId="S::juanitarojas@supertransporte.gov.co::0b674874-92fb-4f6f-94fc-f0260b96d41d" providerId="AD" clId="Web-{A7D6A2C1-A17A-48F1-75A4-DA93070878B6}" dt="2024-08-09T20:58:18.617" v="32"/>
        <pc:sldMkLst>
          <pc:docMk/>
          <pc:sldMk cId="223448911" sldId="317"/>
        </pc:sldMkLst>
        <pc:graphicFrameChg chg="mod modGraphic">
          <ac:chgData name="Juanita Rojas Varela" userId="S::juanitarojas@supertransporte.gov.co::0b674874-92fb-4f6f-94fc-f0260b96d41d" providerId="AD" clId="Web-{A7D6A2C1-A17A-48F1-75A4-DA93070878B6}" dt="2024-08-09T20:57:58.320" v="30"/>
          <ac:graphicFrameMkLst>
            <pc:docMk/>
            <pc:sldMk cId="223448911" sldId="317"/>
            <ac:graphicFrameMk id="15" creationId="{742802DC-BF40-68A2-C229-3D49F1319CE7}"/>
          </ac:graphicFrameMkLst>
        </pc:graphicFrameChg>
      </pc:sldChg>
    </pc:docChg>
  </pc:docChgLst>
  <pc:docChgLst>
    <pc:chgData name="Martha Patricia Aguilar Copete" userId="S::marthaaguilar@supertransporte.gov.co::d8d506e0-0641-4903-ab3a-c5827447f079" providerId="AD" clId="Web-{F6BB029A-629F-9FC7-A21F-243B2DA150BE}"/>
    <pc:docChg chg="modSld">
      <pc:chgData name="Martha Patricia Aguilar Copete" userId="S::marthaaguilar@supertransporte.gov.co::d8d506e0-0641-4903-ab3a-c5827447f079" providerId="AD" clId="Web-{F6BB029A-629F-9FC7-A21F-243B2DA150BE}" dt="2024-10-04T23:55:28.296" v="9"/>
      <pc:docMkLst>
        <pc:docMk/>
      </pc:docMkLst>
      <pc:sldChg chg="modSp">
        <pc:chgData name="Martha Patricia Aguilar Copete" userId="S::marthaaguilar@supertransporte.gov.co::d8d506e0-0641-4903-ab3a-c5827447f079" providerId="AD" clId="Web-{F6BB029A-629F-9FC7-A21F-243B2DA150BE}" dt="2024-10-04T23:55:28.296" v="9"/>
        <pc:sldMkLst>
          <pc:docMk/>
          <pc:sldMk cId="4170269703" sldId="318"/>
        </pc:sldMkLst>
        <pc:graphicFrameChg chg="mod modGraphic">
          <ac:chgData name="Martha Patricia Aguilar Copete" userId="S::marthaaguilar@supertransporte.gov.co::d8d506e0-0641-4903-ab3a-c5827447f079" providerId="AD" clId="Web-{F6BB029A-629F-9FC7-A21F-243B2DA150BE}" dt="2024-10-04T23:55:28.296" v="9"/>
          <ac:graphicFrameMkLst>
            <pc:docMk/>
            <pc:sldMk cId="4170269703" sldId="318"/>
            <ac:graphicFrameMk id="3" creationId="{B9070802-73F0-F30A-7464-57E29A0C9DEA}"/>
          </ac:graphicFrameMkLst>
        </pc:graphicFrameChg>
      </pc:sldChg>
    </pc:docChg>
  </pc:docChgLst>
  <pc:docChgLst>
    <pc:chgData name="Camilo Esteban Montoya Vásquez" userId="S::camilomontoya@supertransporte.gov.co::5a0745ba-f4d5-42a4-bbbe-2f9363299950" providerId="AD" clId="Web-{4C3CC54E-296F-A4E9-1B33-20B2C76FA5A5}"/>
    <pc:docChg chg="modSld">
      <pc:chgData name="Camilo Esteban Montoya Vásquez" userId="S::camilomontoya@supertransporte.gov.co::5a0745ba-f4d5-42a4-bbbe-2f9363299950" providerId="AD" clId="Web-{4C3CC54E-296F-A4E9-1B33-20B2C76FA5A5}" dt="2024-08-02T23:15:47.994" v="1"/>
      <pc:docMkLst>
        <pc:docMk/>
      </pc:docMkLst>
    </pc:docChg>
  </pc:docChgLst>
  <pc:docChgLst>
    <pc:chgData name="Juanita Rojas Varela" userId="S::juanitarojas@supertransporte.gov.co::0b674874-92fb-4f6f-94fc-f0260b96d41d" providerId="AD" clId="Web-{73E99666-19A1-A210-EBA4-C82E073F7BC6}"/>
    <pc:docChg chg="addSld delSld modSld">
      <pc:chgData name="Juanita Rojas Varela" userId="S::juanitarojas@supertransporte.gov.co::0b674874-92fb-4f6f-94fc-f0260b96d41d" providerId="AD" clId="Web-{73E99666-19A1-A210-EBA4-C82E073F7BC6}" dt="2024-07-17T14:20:42.300" v="83"/>
      <pc:docMkLst>
        <pc:docMk/>
      </pc:docMkLst>
      <pc:sldChg chg="del">
        <pc:chgData name="Juanita Rojas Varela" userId="S::juanitarojas@supertransporte.gov.co::0b674874-92fb-4f6f-94fc-f0260b96d41d" providerId="AD" clId="Web-{73E99666-19A1-A210-EBA4-C82E073F7BC6}" dt="2024-07-17T14:20:40.160" v="80"/>
        <pc:sldMkLst>
          <pc:docMk/>
          <pc:sldMk cId="3208186988" sldId="265"/>
        </pc:sldMkLst>
      </pc:sldChg>
      <pc:sldChg chg="delSp modSp delCm">
        <pc:chgData name="Juanita Rojas Varela" userId="S::juanitarojas@supertransporte.gov.co::0b674874-92fb-4f6f-94fc-f0260b96d41d" providerId="AD" clId="Web-{73E99666-19A1-A210-EBA4-C82E073F7BC6}" dt="2024-07-17T14:20:36.410" v="79" actId="20577"/>
        <pc:sldMkLst>
          <pc:docMk/>
          <pc:sldMk cId="2605096831" sldId="274"/>
        </pc:sldMkLst>
        <pc:spChg chg="mod">
          <ac:chgData name="Juanita Rojas Varela" userId="S::juanitarojas@supertransporte.gov.co::0b674874-92fb-4f6f-94fc-f0260b96d41d" providerId="AD" clId="Web-{73E99666-19A1-A210-EBA4-C82E073F7BC6}" dt="2024-07-17T14:20:36.410" v="79" actId="20577"/>
          <ac:spMkLst>
            <pc:docMk/>
            <pc:sldMk cId="2605096831" sldId="274"/>
            <ac:spMk id="4" creationId="{0000F129-D1CE-FB0C-914B-9110F9DFE840}"/>
          </ac:spMkLst>
        </pc:spChg>
        <pc:graphicFrameChg chg="del">
          <ac:chgData name="Juanita Rojas Varela" userId="S::juanitarojas@supertransporte.gov.co::0b674874-92fb-4f6f-94fc-f0260b96d41d" providerId="AD" clId="Web-{73E99666-19A1-A210-EBA4-C82E073F7BC6}" dt="2024-07-17T14:18:58.410" v="21"/>
          <ac:graphicFrameMkLst>
            <pc:docMk/>
            <pc:sldMk cId="2605096831" sldId="274"/>
            <ac:graphicFrameMk id="2" creationId="{A491058B-0674-E48C-64FD-DCBD7EF4CAE8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Juanita Rojas Varela" userId="S::juanitarojas@supertransporte.gov.co::0b674874-92fb-4f6f-94fc-f0260b96d41d" providerId="AD" clId="Web-{73E99666-19A1-A210-EBA4-C82E073F7BC6}" dt="2024-07-17T14:19:03.441" v="23"/>
              <pc2:cmMkLst xmlns:pc2="http://schemas.microsoft.com/office/powerpoint/2019/9/main/command">
                <pc:docMk/>
                <pc:sldMk cId="2605096831" sldId="274"/>
                <pc2:cmMk id="{4AA36988-5897-4861-AC1C-AC739C4B5A2D}"/>
              </pc2:cmMkLst>
            </pc226:cmChg>
            <pc226:cmChg xmlns:pc226="http://schemas.microsoft.com/office/powerpoint/2022/06/main/command" chg="del">
              <pc226:chgData name="Juanita Rojas Varela" userId="S::juanitarojas@supertransporte.gov.co::0b674874-92fb-4f6f-94fc-f0260b96d41d" providerId="AD" clId="Web-{73E99666-19A1-A210-EBA4-C82E073F7BC6}" dt="2024-07-17T14:19:01.706" v="22"/>
              <pc2:cmMkLst xmlns:pc2="http://schemas.microsoft.com/office/powerpoint/2019/9/main/command">
                <pc:docMk/>
                <pc:sldMk cId="2605096831" sldId="274"/>
                <pc2:cmMk id="{63BC8CD0-7814-4F03-A204-655321E36CC6}"/>
              </pc2:cmMkLst>
            </pc226:cmChg>
          </p:ext>
        </pc:extLst>
      </pc:sldChg>
      <pc:sldChg chg="del">
        <pc:chgData name="Juanita Rojas Varela" userId="S::juanitarojas@supertransporte.gov.co::0b674874-92fb-4f6f-94fc-f0260b96d41d" providerId="AD" clId="Web-{73E99666-19A1-A210-EBA4-C82E073F7BC6}" dt="2024-07-17T14:19:07.863" v="25"/>
        <pc:sldMkLst>
          <pc:docMk/>
          <pc:sldMk cId="261613947" sldId="279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9.644" v="20"/>
        <pc:sldMkLst>
          <pc:docMk/>
          <pc:sldMk cId="3029895071" sldId="280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8.550" v="19"/>
        <pc:sldMkLst>
          <pc:docMk/>
          <pc:sldMk cId="2202288311" sldId="281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3.331" v="14"/>
        <pc:sldMkLst>
          <pc:docMk/>
          <pc:sldMk cId="3164314463" sldId="282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1.722" v="13"/>
        <pc:sldMkLst>
          <pc:docMk/>
          <pc:sldMk cId="430985285" sldId="283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4.128" v="15"/>
        <pc:sldMkLst>
          <pc:docMk/>
          <pc:sldMk cId="4054516032" sldId="284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4.988" v="16"/>
        <pc:sldMkLst>
          <pc:docMk/>
          <pc:sldMk cId="3580848277" sldId="285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8:45.738" v="17"/>
        <pc:sldMkLst>
          <pc:docMk/>
          <pc:sldMk cId="3654932925" sldId="286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9:06.925" v="24"/>
        <pc:sldMkLst>
          <pc:docMk/>
          <pc:sldMk cId="3076428921" sldId="288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19:08.800" v="26"/>
        <pc:sldMkLst>
          <pc:docMk/>
          <pc:sldMk cId="3805911433" sldId="289"/>
        </pc:sldMkLst>
      </pc:sldChg>
      <pc:sldChg chg="modSp">
        <pc:chgData name="Juanita Rojas Varela" userId="S::juanitarojas@supertransporte.gov.co::0b674874-92fb-4f6f-94fc-f0260b96d41d" providerId="AD" clId="Web-{73E99666-19A1-A210-EBA4-C82E073F7BC6}" dt="2024-07-17T14:18:34.597" v="12" actId="20577"/>
        <pc:sldMkLst>
          <pc:docMk/>
          <pc:sldMk cId="1819672190" sldId="290"/>
        </pc:sldMkLst>
        <pc:spChg chg="mod">
          <ac:chgData name="Juanita Rojas Varela" userId="S::juanitarojas@supertransporte.gov.co::0b674874-92fb-4f6f-94fc-f0260b96d41d" providerId="AD" clId="Web-{73E99666-19A1-A210-EBA4-C82E073F7BC6}" dt="2024-07-17T14:18:34.597" v="12" actId="20577"/>
          <ac:spMkLst>
            <pc:docMk/>
            <pc:sldMk cId="1819672190" sldId="290"/>
            <ac:spMk id="3" creationId="{C918B731-FFCF-7B70-679B-14DD75725977}"/>
          </ac:spMkLst>
        </pc:spChg>
      </pc:sldChg>
      <pc:sldChg chg="del">
        <pc:chgData name="Juanita Rojas Varela" userId="S::juanitarojas@supertransporte.gov.co::0b674874-92fb-4f6f-94fc-f0260b96d41d" providerId="AD" clId="Web-{73E99666-19A1-A210-EBA4-C82E073F7BC6}" dt="2024-07-17T14:20:40.613" v="81"/>
        <pc:sldMkLst>
          <pc:docMk/>
          <pc:sldMk cId="2448352571" sldId="292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20:41.581" v="82"/>
        <pc:sldMkLst>
          <pc:docMk/>
          <pc:sldMk cId="3781182189" sldId="293"/>
        </pc:sldMkLst>
      </pc:sldChg>
      <pc:sldChg chg="del">
        <pc:chgData name="Juanita Rojas Varela" userId="S::juanitarojas@supertransporte.gov.co::0b674874-92fb-4f6f-94fc-f0260b96d41d" providerId="AD" clId="Web-{73E99666-19A1-A210-EBA4-C82E073F7BC6}" dt="2024-07-17T14:20:42.300" v="83"/>
        <pc:sldMkLst>
          <pc:docMk/>
          <pc:sldMk cId="3112555746" sldId="294"/>
        </pc:sldMkLst>
      </pc:sldChg>
      <pc:sldChg chg="add replId">
        <pc:chgData name="Juanita Rojas Varela" userId="S::juanitarojas@supertransporte.gov.co::0b674874-92fb-4f6f-94fc-f0260b96d41d" providerId="AD" clId="Web-{73E99666-19A1-A210-EBA4-C82E073F7BC6}" dt="2024-07-17T14:19:22.128" v="27"/>
        <pc:sldMkLst>
          <pc:docMk/>
          <pc:sldMk cId="1873238306" sldId="295"/>
        </pc:sldMkLst>
      </pc:sldChg>
      <pc:sldChg chg="modSp add replId">
        <pc:chgData name="Juanita Rojas Varela" userId="S::juanitarojas@supertransporte.gov.co::0b674874-92fb-4f6f-94fc-f0260b96d41d" providerId="AD" clId="Web-{73E99666-19A1-A210-EBA4-C82E073F7BC6}" dt="2024-07-17T14:20:18.066" v="52" actId="20577"/>
        <pc:sldMkLst>
          <pc:docMk/>
          <pc:sldMk cId="1424421313" sldId="296"/>
        </pc:sldMkLst>
        <pc:spChg chg="mod">
          <ac:chgData name="Juanita Rojas Varela" userId="S::juanitarojas@supertransporte.gov.co::0b674874-92fb-4f6f-94fc-f0260b96d41d" providerId="AD" clId="Web-{73E99666-19A1-A210-EBA4-C82E073F7BC6}" dt="2024-07-17T14:20:18.066" v="52" actId="20577"/>
          <ac:spMkLst>
            <pc:docMk/>
            <pc:sldMk cId="1424421313" sldId="296"/>
            <ac:spMk id="4" creationId="{0000F129-D1CE-FB0C-914B-9110F9DFE840}"/>
          </ac:spMkLst>
        </pc:spChg>
      </pc:sldChg>
    </pc:docChg>
  </pc:docChgLst>
  <pc:docChgLst>
    <pc:chgData name="Martha Patricia Aguilar Copete" userId="S::marthaaguilar@supertransporte.gov.co::d8d506e0-0641-4903-ab3a-c5827447f079" providerId="AD" clId="Web-{3FDE4A06-DB84-DB79-B473-2C49CC53F796}"/>
    <pc:docChg chg="">
      <pc:chgData name="Martha Patricia Aguilar Copete" userId="S::marthaaguilar@supertransporte.gov.co::d8d506e0-0641-4903-ab3a-c5827447f079" providerId="AD" clId="Web-{3FDE4A06-DB84-DB79-B473-2C49CC53F796}" dt="2024-07-17T03:28:57.018" v="1"/>
      <pc:docMkLst>
        <pc:docMk/>
      </pc:docMkLst>
      <pc:sldChg chg="delCm">
        <pc:chgData name="Martha Patricia Aguilar Copete" userId="S::marthaaguilar@supertransporte.gov.co::d8d506e0-0641-4903-ab3a-c5827447f079" providerId="AD" clId="Web-{3FDE4A06-DB84-DB79-B473-2C49CC53F796}" dt="2024-07-17T03:28:37.720" v="0"/>
        <pc:sldMkLst>
          <pc:docMk/>
          <pc:sldMk cId="3076428921" sldId="28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ha Patricia Aguilar Copete" userId="S::marthaaguilar@supertransporte.gov.co::d8d506e0-0641-4903-ab3a-c5827447f079" providerId="AD" clId="Web-{3FDE4A06-DB84-DB79-B473-2C49CC53F796}" dt="2024-07-17T03:28:37.720" v="0"/>
              <pc2:cmMkLst xmlns:pc2="http://schemas.microsoft.com/office/powerpoint/2019/9/main/command">
                <pc:docMk/>
                <pc:sldMk cId="3076428921" sldId="288"/>
                <pc2:cmMk id="{5FE2BBA7-43D0-4A7C-AB0E-7CFFB3CF63E6}"/>
              </pc2:cmMkLst>
            </pc226:cmChg>
          </p:ext>
        </pc:extLst>
      </pc:sldChg>
      <pc:sldChg chg="delCm">
        <pc:chgData name="Martha Patricia Aguilar Copete" userId="S::marthaaguilar@supertransporte.gov.co::d8d506e0-0641-4903-ab3a-c5827447f079" providerId="AD" clId="Web-{3FDE4A06-DB84-DB79-B473-2C49CC53F796}" dt="2024-07-17T03:28:57.018" v="1"/>
        <pc:sldMkLst>
          <pc:docMk/>
          <pc:sldMk cId="2448352571" sldId="2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rtha Patricia Aguilar Copete" userId="S::marthaaguilar@supertransporte.gov.co::d8d506e0-0641-4903-ab3a-c5827447f079" providerId="AD" clId="Web-{3FDE4A06-DB84-DB79-B473-2C49CC53F796}" dt="2024-07-17T03:28:57.018" v="1"/>
              <pc2:cmMkLst xmlns:pc2="http://schemas.microsoft.com/office/powerpoint/2019/9/main/command">
                <pc:docMk/>
                <pc:sldMk cId="2448352571" sldId="292"/>
                <pc2:cmMk id="{C1FAB2E2-CC3D-4EAC-9313-E114712A0556}"/>
              </pc2:cmMkLst>
            </pc226:cmChg>
          </p:ext>
        </pc:extLst>
      </pc:sldChg>
    </pc:docChg>
  </pc:docChgLst>
  <pc:docChgLst>
    <pc:chgData name="Juanita Rojas Varela" userId="0b674874-92fb-4f6f-94fc-f0260b96d41d" providerId="ADAL" clId="{403346CD-22F4-4593-B203-B0B52B1E648B}"/>
    <pc:docChg chg="undo custSel addSld delSld modSld">
      <pc:chgData name="Juanita Rojas Varela" userId="0b674874-92fb-4f6f-94fc-f0260b96d41d" providerId="ADAL" clId="{403346CD-22F4-4593-B203-B0B52B1E648B}" dt="2024-07-18T22:05:39.644" v="1661" actId="20577"/>
      <pc:docMkLst>
        <pc:docMk/>
      </pc:docMkLst>
      <pc:sldChg chg="modSp mod">
        <pc:chgData name="Juanita Rojas Varela" userId="0b674874-92fb-4f6f-94fc-f0260b96d41d" providerId="ADAL" clId="{403346CD-22F4-4593-B203-B0B52B1E648B}" dt="2024-07-18T03:43:59.100" v="1071" actId="20577"/>
        <pc:sldMkLst>
          <pc:docMk/>
          <pc:sldMk cId="1819672190" sldId="290"/>
        </pc:sldMkLst>
        <pc:spChg chg="mod">
          <ac:chgData name="Juanita Rojas Varela" userId="0b674874-92fb-4f6f-94fc-f0260b96d41d" providerId="ADAL" clId="{403346CD-22F4-4593-B203-B0B52B1E648B}" dt="2024-07-18T03:43:59.100" v="1071" actId="20577"/>
          <ac:spMkLst>
            <pc:docMk/>
            <pc:sldMk cId="1819672190" sldId="290"/>
            <ac:spMk id="3" creationId="{C918B731-FFCF-7B70-679B-14DD75725977}"/>
          </ac:spMkLst>
        </pc:spChg>
      </pc:sldChg>
      <pc:sldChg chg="modSp del mod">
        <pc:chgData name="Juanita Rojas Varela" userId="0b674874-92fb-4f6f-94fc-f0260b96d41d" providerId="ADAL" clId="{403346CD-22F4-4593-B203-B0B52B1E648B}" dt="2024-07-17T19:53:45.364" v="482" actId="47"/>
        <pc:sldMkLst>
          <pc:docMk/>
          <pc:sldMk cId="1873238306" sldId="295"/>
        </pc:sldMkLst>
        <pc:spChg chg="mod">
          <ac:chgData name="Juanita Rojas Varela" userId="0b674874-92fb-4f6f-94fc-f0260b96d41d" providerId="ADAL" clId="{403346CD-22F4-4593-B203-B0B52B1E648B}" dt="2024-07-17T19:53:39.735" v="480" actId="1076"/>
          <ac:spMkLst>
            <pc:docMk/>
            <pc:sldMk cId="1873238306" sldId="295"/>
            <ac:spMk id="4" creationId="{0000F129-D1CE-FB0C-914B-9110F9DFE840}"/>
          </ac:spMkLst>
        </pc:spChg>
      </pc:sldChg>
      <pc:sldChg chg="addSp delSp modSp mod">
        <pc:chgData name="Juanita Rojas Varela" userId="0b674874-92fb-4f6f-94fc-f0260b96d41d" providerId="ADAL" clId="{403346CD-22F4-4593-B203-B0B52B1E648B}" dt="2024-07-18T19:47:34.778" v="1241" actId="255"/>
        <pc:sldMkLst>
          <pc:docMk/>
          <pc:sldMk cId="1424421313" sldId="296"/>
        </pc:sldMkLst>
        <pc:spChg chg="del mod">
          <ac:chgData name="Juanita Rojas Varela" userId="0b674874-92fb-4f6f-94fc-f0260b96d41d" providerId="ADAL" clId="{403346CD-22F4-4593-B203-B0B52B1E648B}" dt="2024-07-17T19:45:35.340" v="258"/>
          <ac:spMkLst>
            <pc:docMk/>
            <pc:sldMk cId="1424421313" sldId="296"/>
            <ac:spMk id="2" creationId="{7CCE729E-D579-8ACB-AA0B-B2985C570FE3}"/>
          </ac:spMkLst>
        </pc:spChg>
        <pc:spChg chg="mod">
          <ac:chgData name="Juanita Rojas Varela" userId="0b674874-92fb-4f6f-94fc-f0260b96d41d" providerId="ADAL" clId="{403346CD-22F4-4593-B203-B0B52B1E648B}" dt="2024-07-18T17:31:08.420" v="1097" actId="1076"/>
          <ac:spMkLst>
            <pc:docMk/>
            <pc:sldMk cId="1424421313" sldId="296"/>
            <ac:spMk id="4" creationId="{0000F129-D1CE-FB0C-914B-9110F9DFE840}"/>
          </ac:spMkLst>
        </pc:spChg>
        <pc:spChg chg="del mod">
          <ac:chgData name="Juanita Rojas Varela" userId="0b674874-92fb-4f6f-94fc-f0260b96d41d" providerId="ADAL" clId="{403346CD-22F4-4593-B203-B0B52B1E648B}" dt="2024-07-17T19:45:35.340" v="260"/>
          <ac:spMkLst>
            <pc:docMk/>
            <pc:sldMk cId="1424421313" sldId="296"/>
            <ac:spMk id="8" creationId="{6189A5C7-F74E-1A43-C644-6ACCCF7D7B31}"/>
          </ac:spMkLst>
        </pc:spChg>
        <pc:spChg chg="del mod">
          <ac:chgData name="Juanita Rojas Varela" userId="0b674874-92fb-4f6f-94fc-f0260b96d41d" providerId="ADAL" clId="{403346CD-22F4-4593-B203-B0B52B1E648B}" dt="2024-07-17T19:45:35.338" v="256" actId="478"/>
          <ac:spMkLst>
            <pc:docMk/>
            <pc:sldMk cId="1424421313" sldId="296"/>
            <ac:spMk id="9" creationId="{A5F3F6F5-4036-14A3-1F50-EFAE15871A62}"/>
          </ac:spMkLst>
        </pc:spChg>
        <pc:graphicFrameChg chg="add del mod modGraphic">
          <ac:chgData name="Juanita Rojas Varela" userId="0b674874-92fb-4f6f-94fc-f0260b96d41d" providerId="ADAL" clId="{403346CD-22F4-4593-B203-B0B52B1E648B}" dt="2024-07-18T17:31:24.253" v="1101" actId="478"/>
          <ac:graphicFrameMkLst>
            <pc:docMk/>
            <pc:sldMk cId="1424421313" sldId="296"/>
            <ac:graphicFrameMk id="2" creationId="{DB66883E-CF47-D044-47DC-EB2B85D31FE7}"/>
          </ac:graphicFrameMkLst>
        </pc:graphicFrameChg>
        <pc:graphicFrameChg chg="add mod modGraphic">
          <ac:chgData name="Juanita Rojas Varela" userId="0b674874-92fb-4f6f-94fc-f0260b96d41d" providerId="ADAL" clId="{403346CD-22F4-4593-B203-B0B52B1E648B}" dt="2024-07-18T19:47:34.778" v="1241" actId="255"/>
          <ac:graphicFrameMkLst>
            <pc:docMk/>
            <pc:sldMk cId="1424421313" sldId="296"/>
            <ac:graphicFrameMk id="2" creationId="{DC951756-553F-17F5-53A7-8C148CE9A45E}"/>
          </ac:graphicFrameMkLst>
        </pc:graphicFrameChg>
        <pc:graphicFrameChg chg="add del mod modGraphic">
          <ac:chgData name="Juanita Rojas Varela" userId="0b674874-92fb-4f6f-94fc-f0260b96d41d" providerId="ADAL" clId="{403346CD-22F4-4593-B203-B0B52B1E648B}" dt="2024-07-18T17:35:01.551" v="1112" actId="478"/>
          <ac:graphicFrameMkLst>
            <pc:docMk/>
            <pc:sldMk cId="1424421313" sldId="296"/>
            <ac:graphicFrameMk id="3" creationId="{029F95DD-1BB9-E11B-EA4F-BEB7C6D49D1E}"/>
          </ac:graphicFrameMkLst>
        </pc:graphicFrameChg>
        <pc:graphicFrameChg chg="add del mod modGraphic">
          <ac:chgData name="Juanita Rojas Varela" userId="0b674874-92fb-4f6f-94fc-f0260b96d41d" providerId="ADAL" clId="{403346CD-22F4-4593-B203-B0B52B1E648B}" dt="2024-07-18T03:43:48.042" v="1041" actId="478"/>
          <ac:graphicFrameMkLst>
            <pc:docMk/>
            <pc:sldMk cId="1424421313" sldId="296"/>
            <ac:graphicFrameMk id="3" creationId="{ADDB4242-1897-082B-5126-49B5E38B3F19}"/>
          </ac:graphicFrameMkLst>
        </pc:graphicFrameChg>
        <pc:graphicFrameChg chg="add del mod modGraphic">
          <ac:chgData name="Juanita Rojas Varela" userId="0b674874-92fb-4f6f-94fc-f0260b96d41d" providerId="ADAL" clId="{403346CD-22F4-4593-B203-B0B52B1E648B}" dt="2024-07-18T19:46:00.827" v="1236" actId="478"/>
          <ac:graphicFrameMkLst>
            <pc:docMk/>
            <pc:sldMk cId="1424421313" sldId="296"/>
            <ac:graphicFrameMk id="6" creationId="{3DDA510E-8C7E-4E7A-41AF-3589BA0DE35B}"/>
          </ac:graphicFrameMkLst>
        </pc:graphicFrameChg>
      </pc:sldChg>
      <pc:sldChg chg="new del">
        <pc:chgData name="Juanita Rojas Varela" userId="0b674874-92fb-4f6f-94fc-f0260b96d41d" providerId="ADAL" clId="{403346CD-22F4-4593-B203-B0B52B1E648B}" dt="2024-07-17T19:48:37.224" v="414" actId="47"/>
        <pc:sldMkLst>
          <pc:docMk/>
          <pc:sldMk cId="2974445884" sldId="297"/>
        </pc:sldMkLst>
      </pc:sldChg>
      <pc:sldChg chg="modSp add mod">
        <pc:chgData name="Juanita Rojas Varela" userId="0b674874-92fb-4f6f-94fc-f0260b96d41d" providerId="ADAL" clId="{403346CD-22F4-4593-B203-B0B52B1E648B}" dt="2024-07-18T20:47:46.151" v="1619" actId="20577"/>
        <pc:sldMkLst>
          <pc:docMk/>
          <pc:sldMk cId="3517975962" sldId="297"/>
        </pc:sldMkLst>
        <pc:spChg chg="mod">
          <ac:chgData name="Juanita Rojas Varela" userId="0b674874-92fb-4f6f-94fc-f0260b96d41d" providerId="ADAL" clId="{403346CD-22F4-4593-B203-B0B52B1E648B}" dt="2024-07-18T03:43:35.062" v="1037" actId="20577"/>
          <ac:spMkLst>
            <pc:docMk/>
            <pc:sldMk cId="3517975962" sldId="297"/>
            <ac:spMk id="4" creationId="{0000F129-D1CE-FB0C-914B-9110F9DFE840}"/>
          </ac:spMkLst>
        </pc:spChg>
        <pc:graphicFrameChg chg="mod modGraphic">
          <ac:chgData name="Juanita Rojas Varela" userId="0b674874-92fb-4f6f-94fc-f0260b96d41d" providerId="ADAL" clId="{403346CD-22F4-4593-B203-B0B52B1E648B}" dt="2024-07-18T20:47:46.151" v="1619" actId="20577"/>
          <ac:graphicFrameMkLst>
            <pc:docMk/>
            <pc:sldMk cId="3517975962" sldId="297"/>
            <ac:graphicFrameMk id="3" creationId="{ADDB4242-1897-082B-5126-49B5E38B3F19}"/>
          </ac:graphicFrameMkLst>
        </pc:graphicFrameChg>
      </pc:sldChg>
      <pc:sldChg chg="addSp delSp modSp add mod">
        <pc:chgData name="Juanita Rojas Varela" userId="0b674874-92fb-4f6f-94fc-f0260b96d41d" providerId="ADAL" clId="{403346CD-22F4-4593-B203-B0B52B1E648B}" dt="2024-07-18T02:57:49.105" v="605" actId="20577"/>
        <pc:sldMkLst>
          <pc:docMk/>
          <pc:sldMk cId="3530788260" sldId="298"/>
        </pc:sldMkLst>
        <pc:spChg chg="mod">
          <ac:chgData name="Juanita Rojas Varela" userId="0b674874-92fb-4f6f-94fc-f0260b96d41d" providerId="ADAL" clId="{403346CD-22F4-4593-B203-B0B52B1E648B}" dt="2024-07-18T02:48:45.027" v="563" actId="20577"/>
          <ac:spMkLst>
            <pc:docMk/>
            <pc:sldMk cId="3530788260" sldId="298"/>
            <ac:spMk id="4" creationId="{0000F129-D1CE-FB0C-914B-9110F9DFE840}"/>
          </ac:spMkLst>
        </pc:spChg>
        <pc:spChg chg="del">
          <ac:chgData name="Juanita Rojas Varela" userId="0b674874-92fb-4f6f-94fc-f0260b96d41d" providerId="ADAL" clId="{403346CD-22F4-4593-B203-B0B52B1E648B}" dt="2024-07-18T02:48:50.891" v="566" actId="478"/>
          <ac:spMkLst>
            <pc:docMk/>
            <pc:sldMk cId="3530788260" sldId="298"/>
            <ac:spMk id="6" creationId="{ABD1E13F-8A56-CBB8-EEE3-09EDA43C2E16}"/>
          </ac:spMkLst>
        </pc:spChg>
        <pc:spChg chg="add mod">
          <ac:chgData name="Juanita Rojas Varela" userId="0b674874-92fb-4f6f-94fc-f0260b96d41d" providerId="ADAL" clId="{403346CD-22F4-4593-B203-B0B52B1E648B}" dt="2024-07-18T02:55:14.814" v="599" actId="20577"/>
          <ac:spMkLst>
            <pc:docMk/>
            <pc:sldMk cId="3530788260" sldId="298"/>
            <ac:spMk id="7" creationId="{40F674F3-DD27-B0F8-09F2-2481F4DCE050}"/>
          </ac:spMkLst>
        </pc:spChg>
        <pc:graphicFrameChg chg="del">
          <ac:chgData name="Juanita Rojas Varela" userId="0b674874-92fb-4f6f-94fc-f0260b96d41d" providerId="ADAL" clId="{403346CD-22F4-4593-B203-B0B52B1E648B}" dt="2024-07-18T02:48:49.110" v="565" actId="478"/>
          <ac:graphicFrameMkLst>
            <pc:docMk/>
            <pc:sldMk cId="3530788260" sldId="298"/>
            <ac:graphicFrameMk id="2" creationId="{25D749D1-E36A-4798-0D4B-7055C4953624}"/>
          </ac:graphicFrameMkLst>
        </pc:graphicFrameChg>
        <pc:graphicFrameChg chg="add mod modGraphic">
          <ac:chgData name="Juanita Rojas Varela" userId="0b674874-92fb-4f6f-94fc-f0260b96d41d" providerId="ADAL" clId="{403346CD-22F4-4593-B203-B0B52B1E648B}" dt="2024-07-18T02:57:49.105" v="605" actId="20577"/>
          <ac:graphicFrameMkLst>
            <pc:docMk/>
            <pc:sldMk cId="3530788260" sldId="298"/>
            <ac:graphicFrameMk id="3" creationId="{3571AE16-C1B5-7F31-0129-A91724D0CC51}"/>
          </ac:graphicFrameMkLst>
        </pc:graphicFrameChg>
        <pc:picChg chg="del">
          <ac:chgData name="Juanita Rojas Varela" userId="0b674874-92fb-4f6f-94fc-f0260b96d41d" providerId="ADAL" clId="{403346CD-22F4-4593-B203-B0B52B1E648B}" dt="2024-07-18T02:48:47.221" v="564" actId="478"/>
          <ac:picMkLst>
            <pc:docMk/>
            <pc:sldMk cId="3530788260" sldId="298"/>
            <ac:picMk id="1026" creationId="{1EAA4F18-72CA-BE15-AE68-2BF798B2E5B1}"/>
          </ac:picMkLst>
        </pc:picChg>
        <pc:picChg chg="add mod">
          <ac:chgData name="Juanita Rojas Varela" userId="0b674874-92fb-4f6f-94fc-f0260b96d41d" providerId="ADAL" clId="{403346CD-22F4-4593-B203-B0B52B1E648B}" dt="2024-07-18T02:56:54.931" v="601" actId="1076"/>
          <ac:picMkLst>
            <pc:docMk/>
            <pc:sldMk cId="3530788260" sldId="298"/>
            <ac:picMk id="2049" creationId="{621D9D7E-AA97-FED5-616B-415D3E233D10}"/>
          </ac:picMkLst>
        </pc:picChg>
      </pc:sldChg>
      <pc:sldChg chg="addSp delSp modSp add mod">
        <pc:chgData name="Juanita Rojas Varela" userId="0b674874-92fb-4f6f-94fc-f0260b96d41d" providerId="ADAL" clId="{403346CD-22F4-4593-B203-B0B52B1E648B}" dt="2024-07-18T03:07:33.985" v="660" actId="6549"/>
        <pc:sldMkLst>
          <pc:docMk/>
          <pc:sldMk cId="2103413372" sldId="299"/>
        </pc:sldMkLst>
        <pc:spChg chg="del">
          <ac:chgData name="Juanita Rojas Varela" userId="0b674874-92fb-4f6f-94fc-f0260b96d41d" providerId="ADAL" clId="{403346CD-22F4-4593-B203-B0B52B1E648B}" dt="2024-07-18T02:58:16.643" v="610" actId="478"/>
          <ac:spMkLst>
            <pc:docMk/>
            <pc:sldMk cId="2103413372" sldId="299"/>
            <ac:spMk id="4" creationId="{0000F129-D1CE-FB0C-914B-9110F9DFE840}"/>
          </ac:spMkLst>
        </pc:spChg>
        <pc:spChg chg="add del mod">
          <ac:chgData name="Juanita Rojas Varela" userId="0b674874-92fb-4f6f-94fc-f0260b96d41d" providerId="ADAL" clId="{403346CD-22F4-4593-B203-B0B52B1E648B}" dt="2024-07-18T02:58:19.058" v="612" actId="478"/>
          <ac:spMkLst>
            <pc:docMk/>
            <pc:sldMk cId="2103413372" sldId="299"/>
            <ac:spMk id="6" creationId="{D3199437-9FD4-FD55-3DDB-B2DF5DE59479}"/>
          </ac:spMkLst>
        </pc:spChg>
        <pc:spChg chg="del">
          <ac:chgData name="Juanita Rojas Varela" userId="0b674874-92fb-4f6f-94fc-f0260b96d41d" providerId="ADAL" clId="{403346CD-22F4-4593-B203-B0B52B1E648B}" dt="2024-07-18T02:58:02.748" v="609" actId="478"/>
          <ac:spMkLst>
            <pc:docMk/>
            <pc:sldMk cId="2103413372" sldId="299"/>
            <ac:spMk id="7" creationId="{40F674F3-DD27-B0F8-09F2-2481F4DCE050}"/>
          </ac:spMkLst>
        </pc:spChg>
        <pc:spChg chg="add mod">
          <ac:chgData name="Juanita Rojas Varela" userId="0b674874-92fb-4f6f-94fc-f0260b96d41d" providerId="ADAL" clId="{403346CD-22F4-4593-B203-B0B52B1E648B}" dt="2024-07-18T02:58:23.545" v="613" actId="1076"/>
          <ac:spMkLst>
            <pc:docMk/>
            <pc:sldMk cId="2103413372" sldId="299"/>
            <ac:spMk id="8" creationId="{0000F129-D1CE-FB0C-914B-9110F9DFE840}"/>
          </ac:spMkLst>
        </pc:spChg>
        <pc:spChg chg="add del mod">
          <ac:chgData name="Juanita Rojas Varela" userId="0b674874-92fb-4f6f-94fc-f0260b96d41d" providerId="ADAL" clId="{403346CD-22F4-4593-B203-B0B52B1E648B}" dt="2024-07-18T02:58:43.309" v="615" actId="478"/>
          <ac:spMkLst>
            <pc:docMk/>
            <pc:sldMk cId="2103413372" sldId="299"/>
            <ac:spMk id="9" creationId="{0000F129-D1CE-FB0C-914B-9110F9DFE840}"/>
          </ac:spMkLst>
        </pc:spChg>
        <pc:spChg chg="add del mod">
          <ac:chgData name="Juanita Rojas Varela" userId="0b674874-92fb-4f6f-94fc-f0260b96d41d" providerId="ADAL" clId="{403346CD-22F4-4593-B203-B0B52B1E648B}" dt="2024-07-18T02:58:53.237" v="618" actId="478"/>
          <ac:spMkLst>
            <pc:docMk/>
            <pc:sldMk cId="2103413372" sldId="299"/>
            <ac:spMk id="11" creationId="{7A42CE6C-AD00-AFF9-C19E-3EA16D2BD849}"/>
          </ac:spMkLst>
        </pc:spChg>
        <pc:graphicFrameChg chg="del">
          <ac:chgData name="Juanita Rojas Varela" userId="0b674874-92fb-4f6f-94fc-f0260b96d41d" providerId="ADAL" clId="{403346CD-22F4-4593-B203-B0B52B1E648B}" dt="2024-07-18T02:58:00.810" v="608" actId="478"/>
          <ac:graphicFrameMkLst>
            <pc:docMk/>
            <pc:sldMk cId="2103413372" sldId="299"/>
            <ac:graphicFrameMk id="3" creationId="{3571AE16-C1B5-7F31-0129-A91724D0CC51}"/>
          </ac:graphicFrameMkLst>
        </pc:graphicFrameChg>
        <pc:graphicFrameChg chg="add del mod ord modGraphic">
          <ac:chgData name="Juanita Rojas Varela" userId="0b674874-92fb-4f6f-94fc-f0260b96d41d" providerId="ADAL" clId="{403346CD-22F4-4593-B203-B0B52B1E648B}" dt="2024-07-18T03:07:33.985" v="660" actId="6549"/>
          <ac:graphicFrameMkLst>
            <pc:docMk/>
            <pc:sldMk cId="2103413372" sldId="299"/>
            <ac:graphicFrameMk id="10" creationId="{04666DCC-4572-9220-A4D6-3A9A4CCA421A}"/>
          </ac:graphicFrameMkLst>
        </pc:graphicFrameChg>
        <pc:picChg chg="del">
          <ac:chgData name="Juanita Rojas Varela" userId="0b674874-92fb-4f6f-94fc-f0260b96d41d" providerId="ADAL" clId="{403346CD-22F4-4593-B203-B0B52B1E648B}" dt="2024-07-18T02:57:58.999" v="607" actId="478"/>
          <ac:picMkLst>
            <pc:docMk/>
            <pc:sldMk cId="2103413372" sldId="299"/>
            <ac:picMk id="2049" creationId="{621D9D7E-AA97-FED5-616B-415D3E233D10}"/>
          </ac:picMkLst>
        </pc:picChg>
        <pc:picChg chg="add">
          <ac:chgData name="Juanita Rojas Varela" userId="0b674874-92fb-4f6f-94fc-f0260b96d41d" providerId="ADAL" clId="{403346CD-22F4-4593-B203-B0B52B1E648B}" dt="2024-07-18T03:02:40.645" v="638"/>
          <ac:picMkLst>
            <pc:docMk/>
            <pc:sldMk cId="2103413372" sldId="299"/>
            <ac:picMk id="3074" creationId="{9541FCD6-BA0B-D1C4-36BA-78B04DF400C7}"/>
          </ac:picMkLst>
        </pc:picChg>
        <pc:picChg chg="add mod">
          <ac:chgData name="Juanita Rojas Varela" userId="0b674874-92fb-4f6f-94fc-f0260b96d41d" providerId="ADAL" clId="{403346CD-22F4-4593-B203-B0B52B1E648B}" dt="2024-07-18T03:03:04.348" v="645" actId="1076"/>
          <ac:picMkLst>
            <pc:docMk/>
            <pc:sldMk cId="2103413372" sldId="299"/>
            <ac:picMk id="3075" creationId="{917A5B2B-D9CD-ECA4-7B95-CC20852A9382}"/>
          </ac:picMkLst>
        </pc:picChg>
      </pc:sldChg>
      <pc:sldChg chg="addSp delSp modSp add mod">
        <pc:chgData name="Juanita Rojas Varela" userId="0b674874-92fb-4f6f-94fc-f0260b96d41d" providerId="ADAL" clId="{403346CD-22F4-4593-B203-B0B52B1E648B}" dt="2024-07-18T03:09:41.837" v="671" actId="1076"/>
        <pc:sldMkLst>
          <pc:docMk/>
          <pc:sldMk cId="2812783237" sldId="300"/>
        </pc:sldMkLst>
        <pc:spChg chg="add mod">
          <ac:chgData name="Juanita Rojas Varela" userId="0b674874-92fb-4f6f-94fc-f0260b96d41d" providerId="ADAL" clId="{403346CD-22F4-4593-B203-B0B52B1E648B}" dt="2024-07-18T03:07:26.672" v="658" actId="20577"/>
          <ac:spMkLst>
            <pc:docMk/>
            <pc:sldMk cId="2812783237" sldId="300"/>
            <ac:spMk id="2" creationId="{0000F129-D1CE-FB0C-914B-9110F9DFE840}"/>
          </ac:spMkLst>
        </pc:spChg>
        <pc:spChg chg="del">
          <ac:chgData name="Juanita Rojas Varela" userId="0b674874-92fb-4f6f-94fc-f0260b96d41d" providerId="ADAL" clId="{403346CD-22F4-4593-B203-B0B52B1E648B}" dt="2024-07-18T03:03:32.118" v="650" actId="478"/>
          <ac:spMkLst>
            <pc:docMk/>
            <pc:sldMk cId="2812783237" sldId="300"/>
            <ac:spMk id="8" creationId="{0000F129-D1CE-FB0C-914B-9110F9DFE840}"/>
          </ac:spMkLst>
        </pc:spChg>
        <pc:graphicFrameChg chg="add mod modGraphic">
          <ac:chgData name="Juanita Rojas Varela" userId="0b674874-92fb-4f6f-94fc-f0260b96d41d" providerId="ADAL" clId="{403346CD-22F4-4593-B203-B0B52B1E648B}" dt="2024-07-18T03:09:26.363" v="667" actId="255"/>
          <ac:graphicFrameMkLst>
            <pc:docMk/>
            <pc:sldMk cId="2812783237" sldId="300"/>
            <ac:graphicFrameMk id="3" creationId="{0B903F6D-A248-B094-0471-91C05C150B93}"/>
          </ac:graphicFrameMkLst>
        </pc:graphicFrameChg>
        <pc:graphicFrameChg chg="del">
          <ac:chgData name="Juanita Rojas Varela" userId="0b674874-92fb-4f6f-94fc-f0260b96d41d" providerId="ADAL" clId="{403346CD-22F4-4593-B203-B0B52B1E648B}" dt="2024-07-18T03:03:16.430" v="649" actId="478"/>
          <ac:graphicFrameMkLst>
            <pc:docMk/>
            <pc:sldMk cId="2812783237" sldId="300"/>
            <ac:graphicFrameMk id="10" creationId="{04666DCC-4572-9220-A4D6-3A9A4CCA421A}"/>
          </ac:graphicFrameMkLst>
        </pc:graphicFrameChg>
        <pc:picChg chg="del">
          <ac:chgData name="Juanita Rojas Varela" userId="0b674874-92fb-4f6f-94fc-f0260b96d41d" providerId="ADAL" clId="{403346CD-22F4-4593-B203-B0B52B1E648B}" dt="2024-07-18T03:03:13.884" v="648" actId="478"/>
          <ac:picMkLst>
            <pc:docMk/>
            <pc:sldMk cId="2812783237" sldId="300"/>
            <ac:picMk id="3075" creationId="{917A5B2B-D9CD-ECA4-7B95-CC20852A9382}"/>
          </ac:picMkLst>
        </pc:picChg>
        <pc:picChg chg="del">
          <ac:chgData name="Juanita Rojas Varela" userId="0b674874-92fb-4f6f-94fc-f0260b96d41d" providerId="ADAL" clId="{403346CD-22F4-4593-B203-B0B52B1E648B}" dt="2024-07-18T03:03:12.052" v="647" actId="478"/>
          <ac:picMkLst>
            <pc:docMk/>
            <pc:sldMk cId="2812783237" sldId="300"/>
            <ac:picMk id="4098" creationId="{8D845226-F4E2-9F51-732D-1220B0037095}"/>
          </ac:picMkLst>
        </pc:picChg>
        <pc:picChg chg="add mod">
          <ac:chgData name="Juanita Rojas Varela" userId="0b674874-92fb-4f6f-94fc-f0260b96d41d" providerId="ADAL" clId="{403346CD-22F4-4593-B203-B0B52B1E648B}" dt="2024-07-18T03:09:41.837" v="671" actId="1076"/>
          <ac:picMkLst>
            <pc:docMk/>
            <pc:sldMk cId="2812783237" sldId="300"/>
            <ac:picMk id="4099" creationId="{F5C8880E-BCA2-1C9E-DCDA-57EE2535D658}"/>
          </ac:picMkLst>
        </pc:picChg>
      </pc:sldChg>
      <pc:sldChg chg="addSp delSp modSp add del mod">
        <pc:chgData name="Juanita Rojas Varela" userId="0b674874-92fb-4f6f-94fc-f0260b96d41d" providerId="ADAL" clId="{403346CD-22F4-4593-B203-B0B52B1E648B}" dt="2024-07-18T03:22:14.190" v="733" actId="47"/>
        <pc:sldMkLst>
          <pc:docMk/>
          <pc:sldMk cId="4213500244" sldId="301"/>
        </pc:sldMkLst>
        <pc:spChg chg="del">
          <ac:chgData name="Juanita Rojas Varela" userId="0b674874-92fb-4f6f-94fc-f0260b96d41d" providerId="ADAL" clId="{403346CD-22F4-4593-B203-B0B52B1E648B}" dt="2024-07-18T03:10:06.368" v="676" actId="478"/>
          <ac:spMkLst>
            <pc:docMk/>
            <pc:sldMk cId="4213500244" sldId="301"/>
            <ac:spMk id="2" creationId="{0000F129-D1CE-FB0C-914B-9110F9DFE840}"/>
          </ac:spMkLst>
        </pc:spChg>
        <pc:spChg chg="add mod">
          <ac:chgData name="Juanita Rojas Varela" userId="0b674874-92fb-4f6f-94fc-f0260b96d41d" providerId="ADAL" clId="{403346CD-22F4-4593-B203-B0B52B1E648B}" dt="2024-07-18T03:10:10.272" v="677" actId="1076"/>
          <ac:spMkLst>
            <pc:docMk/>
            <pc:sldMk cId="4213500244" sldId="301"/>
            <ac:spMk id="4" creationId="{0000F129-D1CE-FB0C-914B-9110F9DFE840}"/>
          </ac:spMkLst>
        </pc:spChg>
        <pc:spChg chg="add del mod">
          <ac:chgData name="Juanita Rojas Varela" userId="0b674874-92fb-4f6f-94fc-f0260b96d41d" providerId="ADAL" clId="{403346CD-22F4-4593-B203-B0B52B1E648B}" dt="2024-07-18T03:10:30.567" v="684" actId="478"/>
          <ac:spMkLst>
            <pc:docMk/>
            <pc:sldMk cId="4213500244" sldId="301"/>
            <ac:spMk id="7" creationId="{E7312532-7868-7D4B-0E20-25A0AF12D015}"/>
          </ac:spMkLst>
        </pc:spChg>
        <pc:spChg chg="del">
          <ac:chgData name="Juanita Rojas Varela" userId="0b674874-92fb-4f6f-94fc-f0260b96d41d" providerId="ADAL" clId="{403346CD-22F4-4593-B203-B0B52B1E648B}" dt="2024-07-18T03:14:54.772" v="713" actId="478"/>
          <ac:spMkLst>
            <pc:docMk/>
            <pc:sldMk cId="4213500244" sldId="301"/>
            <ac:spMk id="11" creationId="{7A42CE6C-AD00-AFF9-C19E-3EA16D2BD849}"/>
          </ac:spMkLst>
        </pc:spChg>
        <pc:graphicFrameChg chg="del">
          <ac:chgData name="Juanita Rojas Varela" userId="0b674874-92fb-4f6f-94fc-f0260b96d41d" providerId="ADAL" clId="{403346CD-22F4-4593-B203-B0B52B1E648B}" dt="2024-07-18T03:09:52.642" v="674" actId="478"/>
          <ac:graphicFrameMkLst>
            <pc:docMk/>
            <pc:sldMk cId="4213500244" sldId="301"/>
            <ac:graphicFrameMk id="3" creationId="{0B903F6D-A248-B094-0471-91C05C150B93}"/>
          </ac:graphicFrameMkLst>
        </pc:graphicFrameChg>
        <pc:graphicFrameChg chg="add del mod ord modGraphic">
          <ac:chgData name="Juanita Rojas Varela" userId="0b674874-92fb-4f6f-94fc-f0260b96d41d" providerId="ADAL" clId="{403346CD-22F4-4593-B203-B0B52B1E648B}" dt="2024-07-18T03:17:27.352" v="732" actId="478"/>
          <ac:graphicFrameMkLst>
            <pc:docMk/>
            <pc:sldMk cId="4213500244" sldId="301"/>
            <ac:graphicFrameMk id="6" creationId="{D71683C2-7539-B9C2-5254-222E328A894A}"/>
          </ac:graphicFrameMkLst>
        </pc:graphicFrameChg>
        <pc:picChg chg="del">
          <ac:chgData name="Juanita Rojas Varela" userId="0b674874-92fb-4f6f-94fc-f0260b96d41d" providerId="ADAL" clId="{403346CD-22F4-4593-B203-B0B52B1E648B}" dt="2024-07-18T03:09:50.701" v="673" actId="478"/>
          <ac:picMkLst>
            <pc:docMk/>
            <pc:sldMk cId="4213500244" sldId="301"/>
            <ac:picMk id="4099" creationId="{F5C8880E-BCA2-1C9E-DCDA-57EE2535D658}"/>
          </ac:picMkLst>
        </pc:picChg>
        <pc:picChg chg="add del mod">
          <ac:chgData name="Juanita Rojas Varela" userId="0b674874-92fb-4f6f-94fc-f0260b96d41d" providerId="ADAL" clId="{403346CD-22F4-4593-B203-B0B52B1E648B}" dt="2024-07-18T03:17:24.512" v="731" actId="478"/>
          <ac:picMkLst>
            <pc:docMk/>
            <pc:sldMk cId="4213500244" sldId="301"/>
            <ac:picMk id="5122" creationId="{9E8B52FC-B71E-982B-2CED-038D84B7B6EB}"/>
          </ac:picMkLst>
        </pc:picChg>
      </pc:sldChg>
      <pc:sldChg chg="addSp delSp modSp add mod">
        <pc:chgData name="Juanita Rojas Varela" userId="0b674874-92fb-4f6f-94fc-f0260b96d41d" providerId="ADAL" clId="{403346CD-22F4-4593-B203-B0B52B1E648B}" dt="2024-07-18T19:30:14.171" v="1233" actId="166"/>
        <pc:sldMkLst>
          <pc:docMk/>
          <pc:sldMk cId="1292707646" sldId="303"/>
        </pc:sldMkLst>
        <pc:spChg chg="mod">
          <ac:chgData name="Juanita Rojas Varela" userId="0b674874-92fb-4f6f-94fc-f0260b96d41d" providerId="ADAL" clId="{403346CD-22F4-4593-B203-B0B52B1E648B}" dt="2024-07-18T03:22:30.813" v="746" actId="1076"/>
          <ac:spMkLst>
            <pc:docMk/>
            <pc:sldMk cId="1292707646" sldId="303"/>
            <ac:spMk id="4" creationId="{0000F129-D1CE-FB0C-914B-9110F9DFE840}"/>
          </ac:spMkLst>
        </pc:spChg>
        <pc:graphicFrameChg chg="ord modGraphic">
          <ac:chgData name="Juanita Rojas Varela" userId="0b674874-92fb-4f6f-94fc-f0260b96d41d" providerId="ADAL" clId="{403346CD-22F4-4593-B203-B0B52B1E648B}" dt="2024-07-18T19:30:14.171" v="1233" actId="166"/>
          <ac:graphicFrameMkLst>
            <pc:docMk/>
            <pc:sldMk cId="1292707646" sldId="303"/>
            <ac:graphicFrameMk id="6" creationId="{D71683C2-7539-B9C2-5254-222E328A894A}"/>
          </ac:graphicFrameMkLst>
        </pc:graphicFrameChg>
        <pc:picChg chg="add del mod">
          <ac:chgData name="Juanita Rojas Varela" userId="0b674874-92fb-4f6f-94fc-f0260b96d41d" providerId="ADAL" clId="{403346CD-22F4-4593-B203-B0B52B1E648B}" dt="2024-07-18T19:27:15.376" v="1206" actId="478"/>
          <ac:picMkLst>
            <pc:docMk/>
            <pc:sldMk cId="1292707646" sldId="303"/>
            <ac:picMk id="1025" creationId="{B759AA79-DB6A-D333-FC50-0698D31A47E3}"/>
          </ac:picMkLst>
        </pc:picChg>
        <pc:picChg chg="add del mod">
          <ac:chgData name="Juanita Rojas Varela" userId="0b674874-92fb-4f6f-94fc-f0260b96d41d" providerId="ADAL" clId="{403346CD-22F4-4593-B203-B0B52B1E648B}" dt="2024-07-18T19:27:27.256" v="1209" actId="478"/>
          <ac:picMkLst>
            <pc:docMk/>
            <pc:sldMk cId="1292707646" sldId="303"/>
            <ac:picMk id="1026" creationId="{B57D6D0F-6DF9-800A-9902-5F572CB76FC6}"/>
          </ac:picMkLst>
        </pc:picChg>
        <pc:picChg chg="add del mod">
          <ac:chgData name="Juanita Rojas Varela" userId="0b674874-92fb-4f6f-94fc-f0260b96d41d" providerId="ADAL" clId="{403346CD-22F4-4593-B203-B0B52B1E648B}" dt="2024-07-18T19:28:36.594" v="1217" actId="478"/>
          <ac:picMkLst>
            <pc:docMk/>
            <pc:sldMk cId="1292707646" sldId="303"/>
            <ac:picMk id="1027" creationId="{2F0AC139-1107-83DD-1727-E6C26383FDE9}"/>
          </ac:picMkLst>
        </pc:picChg>
        <pc:picChg chg="add del mod">
          <ac:chgData name="Juanita Rojas Varela" userId="0b674874-92fb-4f6f-94fc-f0260b96d41d" providerId="ADAL" clId="{403346CD-22F4-4593-B203-B0B52B1E648B}" dt="2024-07-18T19:29:19.298" v="1222" actId="478"/>
          <ac:picMkLst>
            <pc:docMk/>
            <pc:sldMk cId="1292707646" sldId="303"/>
            <ac:picMk id="1028" creationId="{C9D42734-CE0E-53EE-1561-D04387F3034F}"/>
          </ac:picMkLst>
        </pc:picChg>
        <pc:picChg chg="add del mod">
          <ac:chgData name="Juanita Rojas Varela" userId="0b674874-92fb-4f6f-94fc-f0260b96d41d" providerId="ADAL" clId="{403346CD-22F4-4593-B203-B0B52B1E648B}" dt="2024-07-18T19:30:02.591" v="1229" actId="478"/>
          <ac:picMkLst>
            <pc:docMk/>
            <pc:sldMk cId="1292707646" sldId="303"/>
            <ac:picMk id="1029" creationId="{51B6616F-CF67-74F4-B6F6-076FC88A608E}"/>
          </ac:picMkLst>
        </pc:picChg>
        <pc:picChg chg="add mod">
          <ac:chgData name="Juanita Rojas Varela" userId="0b674874-92fb-4f6f-94fc-f0260b96d41d" providerId="ADAL" clId="{403346CD-22F4-4593-B203-B0B52B1E648B}" dt="2024-07-18T19:30:10.440" v="1232" actId="14100"/>
          <ac:picMkLst>
            <pc:docMk/>
            <pc:sldMk cId="1292707646" sldId="303"/>
            <ac:picMk id="1030" creationId="{B4574B39-B5C1-63EE-FC4F-649E011CBC62}"/>
          </ac:picMkLst>
        </pc:picChg>
        <pc:picChg chg="del">
          <ac:chgData name="Juanita Rojas Varela" userId="0b674874-92fb-4f6f-94fc-f0260b96d41d" providerId="ADAL" clId="{403346CD-22F4-4593-B203-B0B52B1E648B}" dt="2024-07-18T19:18:05.143" v="1201" actId="478"/>
          <ac:picMkLst>
            <pc:docMk/>
            <pc:sldMk cId="1292707646" sldId="303"/>
            <ac:picMk id="5122" creationId="{9E8B52FC-B71E-982B-2CED-038D84B7B6EB}"/>
          </ac:picMkLst>
        </pc:picChg>
      </pc:sldChg>
      <pc:sldChg chg="addSp delSp modSp add mod">
        <pc:chgData name="Juanita Rojas Varela" userId="0b674874-92fb-4f6f-94fc-f0260b96d41d" providerId="ADAL" clId="{403346CD-22F4-4593-B203-B0B52B1E648B}" dt="2024-07-18T03:43:26.806" v="1033" actId="20577"/>
        <pc:sldMkLst>
          <pc:docMk/>
          <pc:sldMk cId="3519401563" sldId="304"/>
        </pc:sldMkLst>
        <pc:spChg chg="mod">
          <ac:chgData name="Juanita Rojas Varela" userId="0b674874-92fb-4f6f-94fc-f0260b96d41d" providerId="ADAL" clId="{403346CD-22F4-4593-B203-B0B52B1E648B}" dt="2024-07-18T03:43:26.806" v="1033" actId="20577"/>
          <ac:spMkLst>
            <pc:docMk/>
            <pc:sldMk cId="3519401563" sldId="304"/>
            <ac:spMk id="2" creationId="{0000F129-D1CE-FB0C-914B-9110F9DFE840}"/>
          </ac:spMkLst>
        </pc:spChg>
        <pc:spChg chg="mod">
          <ac:chgData name="Juanita Rojas Varela" userId="0b674874-92fb-4f6f-94fc-f0260b96d41d" providerId="ADAL" clId="{403346CD-22F4-4593-B203-B0B52B1E648B}" dt="2024-07-18T03:33:28.788" v="864" actId="1076"/>
          <ac:spMkLst>
            <pc:docMk/>
            <pc:sldMk cId="3519401563" sldId="304"/>
            <ac:spMk id="7" creationId="{19B0F017-2E9D-E6B2-569F-65765CA1DCB9}"/>
          </ac:spMkLst>
        </pc:spChg>
        <pc:graphicFrameChg chg="del">
          <ac:chgData name="Juanita Rojas Varela" userId="0b674874-92fb-4f6f-94fc-f0260b96d41d" providerId="ADAL" clId="{403346CD-22F4-4593-B203-B0B52B1E648B}" dt="2024-07-18T03:30:06.062" v="851" actId="478"/>
          <ac:graphicFrameMkLst>
            <pc:docMk/>
            <pc:sldMk cId="3519401563" sldId="304"/>
            <ac:graphicFrameMk id="3" creationId="{418B5A17-5662-B7FF-7560-3D6CE5E6C582}"/>
          </ac:graphicFrameMkLst>
        </pc:graphicFrameChg>
        <pc:graphicFrameChg chg="add mod modGraphic">
          <ac:chgData name="Juanita Rojas Varela" userId="0b674874-92fb-4f6f-94fc-f0260b96d41d" providerId="ADAL" clId="{403346CD-22F4-4593-B203-B0B52B1E648B}" dt="2024-07-18T03:41:56.859" v="954" actId="1076"/>
          <ac:graphicFrameMkLst>
            <pc:docMk/>
            <pc:sldMk cId="3519401563" sldId="304"/>
            <ac:graphicFrameMk id="4" creationId="{4F94002A-AD00-7E94-8AC5-D415E0705618}"/>
          </ac:graphicFrameMkLst>
        </pc:graphicFrameChg>
        <pc:picChg chg="del">
          <ac:chgData name="Juanita Rojas Varela" userId="0b674874-92fb-4f6f-94fc-f0260b96d41d" providerId="ADAL" clId="{403346CD-22F4-4593-B203-B0B52B1E648B}" dt="2024-07-18T03:30:03.727" v="850" actId="478"/>
          <ac:picMkLst>
            <pc:docMk/>
            <pc:sldMk cId="3519401563" sldId="304"/>
            <ac:picMk id="6145" creationId="{65A5B4CC-95FE-91F6-7A2E-A5D6F48E6978}"/>
          </ac:picMkLst>
        </pc:picChg>
        <pc:picChg chg="add mod">
          <ac:chgData name="Juanita Rojas Varela" userId="0b674874-92fb-4f6f-94fc-f0260b96d41d" providerId="ADAL" clId="{403346CD-22F4-4593-B203-B0B52B1E648B}" dt="2024-07-18T03:42:01.004" v="956" actId="1076"/>
          <ac:picMkLst>
            <pc:docMk/>
            <pc:sldMk cId="3519401563" sldId="304"/>
            <ac:picMk id="7169" creationId="{299817F3-FB2A-6EA6-9229-7CD2BE630A0E}"/>
          </ac:picMkLst>
        </pc:picChg>
      </pc:sldChg>
      <pc:sldChg chg="new del">
        <pc:chgData name="Juanita Rojas Varela" userId="0b674874-92fb-4f6f-94fc-f0260b96d41d" providerId="ADAL" clId="{403346CD-22F4-4593-B203-B0B52B1E648B}" dt="2024-07-18T03:43:41.275" v="1039" actId="47"/>
        <pc:sldMkLst>
          <pc:docMk/>
          <pc:sldMk cId="349445609" sldId="305"/>
        </pc:sldMkLst>
      </pc:sldChg>
      <pc:sldChg chg="modSp add mod">
        <pc:chgData name="Juanita Rojas Varela" userId="0b674874-92fb-4f6f-94fc-f0260b96d41d" providerId="ADAL" clId="{403346CD-22F4-4593-B203-B0B52B1E648B}" dt="2024-07-18T22:05:39.644" v="1661" actId="20577"/>
        <pc:sldMkLst>
          <pc:docMk/>
          <pc:sldMk cId="488250148" sldId="305"/>
        </pc:sldMkLst>
        <pc:graphicFrameChg chg="modGraphic">
          <ac:chgData name="Juanita Rojas Varela" userId="0b674874-92fb-4f6f-94fc-f0260b96d41d" providerId="ADAL" clId="{403346CD-22F4-4593-B203-B0B52B1E648B}" dt="2024-07-18T22:05:39.644" v="1661" actId="20577"/>
          <ac:graphicFrameMkLst>
            <pc:docMk/>
            <pc:sldMk cId="488250148" sldId="305"/>
            <ac:graphicFrameMk id="3" creationId="{ADDB4242-1897-082B-5126-49B5E38B3F19}"/>
          </ac:graphicFrameMkLst>
        </pc:graphicFrameChg>
      </pc:sldChg>
      <pc:sldChg chg="addSp modSp add mod">
        <pc:chgData name="Juanita Rojas Varela" userId="0b674874-92fb-4f6f-94fc-f0260b96d41d" providerId="ADAL" clId="{403346CD-22F4-4593-B203-B0B52B1E648B}" dt="2024-07-18T17:37:23.312" v="1122" actId="1076"/>
        <pc:sldMkLst>
          <pc:docMk/>
          <pc:sldMk cId="3878379101" sldId="306"/>
        </pc:sldMkLst>
        <pc:spChg chg="mod">
          <ac:chgData name="Juanita Rojas Varela" userId="0b674874-92fb-4f6f-94fc-f0260b96d41d" providerId="ADAL" clId="{403346CD-22F4-4593-B203-B0B52B1E648B}" dt="2024-07-18T17:37:23.312" v="1122" actId="1076"/>
          <ac:spMkLst>
            <pc:docMk/>
            <pc:sldMk cId="3878379101" sldId="306"/>
            <ac:spMk id="4" creationId="{0000F129-D1CE-FB0C-914B-9110F9DFE840}"/>
          </ac:spMkLst>
        </pc:spChg>
        <pc:graphicFrameChg chg="add mod modGraphic">
          <ac:chgData name="Juanita Rojas Varela" userId="0b674874-92fb-4f6f-94fc-f0260b96d41d" providerId="ADAL" clId="{403346CD-22F4-4593-B203-B0B52B1E648B}" dt="2024-07-18T17:29:53.381" v="1095" actId="1076"/>
          <ac:graphicFrameMkLst>
            <pc:docMk/>
            <pc:sldMk cId="3878379101" sldId="306"/>
            <ac:graphicFrameMk id="2" creationId="{9DC7AD27-9C58-1BC0-E073-F7E5AB45F35C}"/>
          </ac:graphicFrameMkLst>
        </pc:graphicFrameChg>
      </pc:sldChg>
      <pc:sldChg chg="delSp modSp mod">
        <pc:chgData name="Juanita Rojas Varela" userId="0b674874-92fb-4f6f-94fc-f0260b96d41d" providerId="ADAL" clId="{403346CD-22F4-4593-B203-B0B52B1E648B}" dt="2024-07-18T17:50:41.605" v="1175" actId="14100"/>
        <pc:sldMkLst>
          <pc:docMk/>
          <pc:sldMk cId="599946918" sldId="307"/>
        </pc:sldMkLst>
        <pc:spChg chg="mod">
          <ac:chgData name="Juanita Rojas Varela" userId="0b674874-92fb-4f6f-94fc-f0260b96d41d" providerId="ADAL" clId="{403346CD-22F4-4593-B203-B0B52B1E648B}" dt="2024-07-18T17:50:35.163" v="1173" actId="1076"/>
          <ac:spMkLst>
            <pc:docMk/>
            <pc:sldMk cId="599946918" sldId="307"/>
            <ac:spMk id="4" creationId="{0000F129-D1CE-FB0C-914B-9110F9DFE840}"/>
          </ac:spMkLst>
        </pc:spChg>
        <pc:graphicFrameChg chg="del">
          <ac:chgData name="Juanita Rojas Varela" userId="0b674874-92fb-4f6f-94fc-f0260b96d41d" providerId="ADAL" clId="{403346CD-22F4-4593-B203-B0B52B1E648B}" dt="2024-07-18T17:44:53.142" v="1131" actId="478"/>
          <ac:graphicFrameMkLst>
            <pc:docMk/>
            <pc:sldMk cId="599946918" sldId="307"/>
            <ac:graphicFrameMk id="3" creationId="{E6C7E45B-3C4B-1962-4AA4-484C7272F05D}"/>
          </ac:graphicFrameMkLst>
        </pc:graphicFrameChg>
        <pc:graphicFrameChg chg="mod modGraphic">
          <ac:chgData name="Juanita Rojas Varela" userId="0b674874-92fb-4f6f-94fc-f0260b96d41d" providerId="ADAL" clId="{403346CD-22F4-4593-B203-B0B52B1E648B}" dt="2024-07-18T17:50:39.078" v="1174" actId="1076"/>
          <ac:graphicFrameMkLst>
            <pc:docMk/>
            <pc:sldMk cId="599946918" sldId="307"/>
            <ac:graphicFrameMk id="6" creationId="{706D2412-2FD4-4B65-531C-5EFAC8CA6EDB}"/>
          </ac:graphicFrameMkLst>
        </pc:graphicFrameChg>
        <pc:picChg chg="mod">
          <ac:chgData name="Juanita Rojas Varela" userId="0b674874-92fb-4f6f-94fc-f0260b96d41d" providerId="ADAL" clId="{403346CD-22F4-4593-B203-B0B52B1E648B}" dt="2024-07-18T17:50:41.605" v="1175" actId="14100"/>
          <ac:picMkLst>
            <pc:docMk/>
            <pc:sldMk cId="599946918" sldId="307"/>
            <ac:picMk id="5" creationId="{CB585F85-421F-3792-82FF-45B82DD25490}"/>
          </ac:picMkLst>
        </pc:picChg>
      </pc:sldChg>
      <pc:sldChg chg="addSp delSp modSp add mod">
        <pc:chgData name="Juanita Rojas Varela" userId="0b674874-92fb-4f6f-94fc-f0260b96d41d" providerId="ADAL" clId="{403346CD-22F4-4593-B203-B0B52B1E648B}" dt="2024-07-18T19:48:11.121" v="1245" actId="255"/>
        <pc:sldMkLst>
          <pc:docMk/>
          <pc:sldMk cId="282092844" sldId="309"/>
        </pc:sldMkLst>
        <pc:graphicFrameChg chg="add mod modGraphic">
          <ac:chgData name="Juanita Rojas Varela" userId="0b674874-92fb-4f6f-94fc-f0260b96d41d" providerId="ADAL" clId="{403346CD-22F4-4593-B203-B0B52B1E648B}" dt="2024-07-18T19:48:11.121" v="1245" actId="255"/>
          <ac:graphicFrameMkLst>
            <pc:docMk/>
            <pc:sldMk cId="282092844" sldId="309"/>
            <ac:graphicFrameMk id="2" creationId="{CA9DDC3E-B144-3F38-42EE-EE689688DCF4}"/>
          </ac:graphicFrameMkLst>
        </pc:graphicFrameChg>
        <pc:graphicFrameChg chg="del">
          <ac:chgData name="Juanita Rojas Varela" userId="0b674874-92fb-4f6f-94fc-f0260b96d41d" providerId="ADAL" clId="{403346CD-22F4-4593-B203-B0B52B1E648B}" dt="2024-07-18T17:33:53.028" v="1104" actId="478"/>
          <ac:graphicFrameMkLst>
            <pc:docMk/>
            <pc:sldMk cId="282092844" sldId="309"/>
            <ac:graphicFrameMk id="3" creationId="{029F95DD-1BB9-E11B-EA4F-BEB7C6D49D1E}"/>
          </ac:graphicFrameMkLst>
        </pc:graphicFrameChg>
        <pc:graphicFrameChg chg="add del mod modGraphic">
          <ac:chgData name="Juanita Rojas Varela" userId="0b674874-92fb-4f6f-94fc-f0260b96d41d" providerId="ADAL" clId="{403346CD-22F4-4593-B203-B0B52B1E648B}" dt="2024-07-18T19:46:03.947" v="1237" actId="478"/>
          <ac:graphicFrameMkLst>
            <pc:docMk/>
            <pc:sldMk cId="282092844" sldId="309"/>
            <ac:graphicFrameMk id="6" creationId="{8475BDD8-3CC5-3E70-9B4B-827120A3B0AA}"/>
          </ac:graphicFrameMkLst>
        </pc:graphicFrameChg>
        <pc:picChg chg="add del mod">
          <ac:chgData name="Juanita Rojas Varela" userId="0b674874-92fb-4f6f-94fc-f0260b96d41d" providerId="ADAL" clId="{403346CD-22F4-4593-B203-B0B52B1E648B}" dt="2024-07-18T17:35:23.510" v="1117" actId="478"/>
          <ac:picMkLst>
            <pc:docMk/>
            <pc:sldMk cId="282092844" sldId="309"/>
            <ac:picMk id="2" creationId="{4816EF5E-8BBB-E0F6-8768-BD853303E2D1}"/>
          </ac:picMkLst>
        </pc:picChg>
      </pc:sldChg>
      <pc:sldChg chg="new del">
        <pc:chgData name="Juanita Rojas Varela" userId="0b674874-92fb-4f6f-94fc-f0260b96d41d" providerId="ADAL" clId="{403346CD-22F4-4593-B203-B0B52B1E648B}" dt="2024-07-18T17:44:47.645" v="1129" actId="47"/>
        <pc:sldMkLst>
          <pc:docMk/>
          <pc:sldMk cId="1608156923" sldId="310"/>
        </pc:sldMkLst>
      </pc:sldChg>
      <pc:sldChg chg="modSp add mod">
        <pc:chgData name="Juanita Rojas Varela" userId="0b674874-92fb-4f6f-94fc-f0260b96d41d" providerId="ADAL" clId="{403346CD-22F4-4593-B203-B0B52B1E648B}" dt="2024-07-18T20:45:01.007" v="1565" actId="20577"/>
        <pc:sldMkLst>
          <pc:docMk/>
          <pc:sldMk cId="1937526459" sldId="310"/>
        </pc:sldMkLst>
        <pc:spChg chg="mod">
          <ac:chgData name="Juanita Rojas Varela" userId="0b674874-92fb-4f6f-94fc-f0260b96d41d" providerId="ADAL" clId="{403346CD-22F4-4593-B203-B0B52B1E648B}" dt="2024-07-18T20:43:51.566" v="1538" actId="1076"/>
          <ac:spMkLst>
            <pc:docMk/>
            <pc:sldMk cId="1937526459" sldId="310"/>
            <ac:spMk id="4" creationId="{0000F129-D1CE-FB0C-914B-9110F9DFE840}"/>
          </ac:spMkLst>
        </pc:spChg>
        <pc:graphicFrameChg chg="mod modGraphic">
          <ac:chgData name="Juanita Rojas Varela" userId="0b674874-92fb-4f6f-94fc-f0260b96d41d" providerId="ADAL" clId="{403346CD-22F4-4593-B203-B0B52B1E648B}" dt="2024-07-18T20:45:01.007" v="1565" actId="20577"/>
          <ac:graphicFrameMkLst>
            <pc:docMk/>
            <pc:sldMk cId="1937526459" sldId="310"/>
            <ac:graphicFrameMk id="3" creationId="{E6C7E45B-3C4B-1962-4AA4-484C7272F05D}"/>
          </ac:graphicFrameMkLst>
        </pc:graphicFrameChg>
      </pc:sldChg>
    </pc:docChg>
  </pc:docChgLst>
  <pc:docChgLst>
    <pc:chgData name="Juanita Rojas Varela" userId="S::juanitarojas@supertransporte.gov.co::0b674874-92fb-4f6f-94fc-f0260b96d41d" providerId="AD" clId="Web-{4E14ED27-7B5A-4DD9-0F6E-A791F5CAF599}"/>
    <pc:docChg chg="modSld">
      <pc:chgData name="Juanita Rojas Varela" userId="S::juanitarojas@supertransporte.gov.co::0b674874-92fb-4f6f-94fc-f0260b96d41d" providerId="AD" clId="Web-{4E14ED27-7B5A-4DD9-0F6E-A791F5CAF599}" dt="2024-07-16T23:58:30.162" v="20"/>
      <pc:docMkLst>
        <pc:docMk/>
      </pc:docMkLst>
      <pc:sldChg chg="modSp modCm">
        <pc:chgData name="Juanita Rojas Varela" userId="S::juanitarojas@supertransporte.gov.co::0b674874-92fb-4f6f-94fc-f0260b96d41d" providerId="AD" clId="Web-{4E14ED27-7B5A-4DD9-0F6E-A791F5CAF599}" dt="2024-07-16T23:58:30.162" v="20"/>
        <pc:sldMkLst>
          <pc:docMk/>
          <pc:sldMk cId="3076428921" sldId="288"/>
        </pc:sldMkLst>
        <pc:graphicFrameChg chg="mod modGraphic">
          <ac:chgData name="Juanita Rojas Varela" userId="S::juanitarojas@supertransporte.gov.co::0b674874-92fb-4f6f-94fc-f0260b96d41d" providerId="AD" clId="Web-{4E14ED27-7B5A-4DD9-0F6E-A791F5CAF599}" dt="2024-07-16T23:58:30.162" v="20"/>
          <ac:graphicFrameMkLst>
            <pc:docMk/>
            <pc:sldMk cId="3076428921" sldId="288"/>
            <ac:graphicFrameMk id="8" creationId="{3CB280BA-2315-A26A-61D3-C447733FF7F2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uanita Rojas Varela" userId="S::juanitarojas@supertransporte.gov.co::0b674874-92fb-4f6f-94fc-f0260b96d41d" providerId="AD" clId="Web-{4E14ED27-7B5A-4DD9-0F6E-A791F5CAF599}" dt="2024-07-16T23:58:25.459" v="6"/>
              <pc2:cmMkLst xmlns:pc2="http://schemas.microsoft.com/office/powerpoint/2019/9/main/command">
                <pc:docMk/>
                <pc:sldMk cId="3076428921" sldId="288"/>
                <pc2:cmMk id="{5FE2BBA7-43D0-4A7C-AB0E-7CFFB3CF63E6}"/>
              </pc2:cmMkLst>
              <pc226:cmRplyChg chg="add">
                <pc226:chgData name="Juanita Rojas Varela" userId="S::juanitarojas@supertransporte.gov.co::0b674874-92fb-4f6f-94fc-f0260b96d41d" providerId="AD" clId="Web-{4E14ED27-7B5A-4DD9-0F6E-A791F5CAF599}" dt="2024-07-16T23:58:25.459" v="6"/>
                <pc2:cmRplyMkLst xmlns:pc2="http://schemas.microsoft.com/office/powerpoint/2019/9/main/command">
                  <pc:docMk/>
                  <pc:sldMk cId="3076428921" sldId="288"/>
                  <pc2:cmMk id="{5FE2BBA7-43D0-4A7C-AB0E-7CFFB3CF63E6}"/>
                  <pc2:cmRplyMk id="{9D0E4A1F-A331-4B00-9339-E13B8A8D93E0}"/>
                </pc2:cmRplyMkLst>
              </pc226:cmRplyChg>
            </pc226:cmChg>
          </p:ext>
        </pc:extLst>
      </pc:sldChg>
    </pc:docChg>
  </pc:docChgLst>
  <pc:docChgLst>
    <pc:chgData name="Martha Patricia Aguilar Copete" userId="S::marthaaguilar@supertransporte.gov.co::d8d506e0-0641-4903-ab3a-c5827447f079" providerId="AD" clId="Web-{5E4B9E04-6A18-005A-73FC-2816C795C711}"/>
    <pc:docChg chg="modSld">
      <pc:chgData name="Martha Patricia Aguilar Copete" userId="S::marthaaguilar@supertransporte.gov.co::d8d506e0-0641-4903-ab3a-c5827447f079" providerId="AD" clId="Web-{5E4B9E04-6A18-005A-73FC-2816C795C711}" dt="2024-08-14T16:07:17.520" v="10" actId="1076"/>
      <pc:docMkLst>
        <pc:docMk/>
      </pc:docMkLst>
    </pc:docChg>
  </pc:docChgLst>
  <pc:docChgLst>
    <pc:chgData name="Camilo Esteban Montoya Vásquez" userId="S::camilomontoya@supertransporte.gov.co::5a0745ba-f4d5-42a4-bbbe-2f9363299950" providerId="AD" clId="Web-{FADFC77B-E3CC-D195-0945-4DD43E8C58D8}"/>
    <pc:docChg chg="modSld">
      <pc:chgData name="Camilo Esteban Montoya Vásquez" userId="S::camilomontoya@supertransporte.gov.co::5a0745ba-f4d5-42a4-bbbe-2f9363299950" providerId="AD" clId="Web-{FADFC77B-E3CC-D195-0945-4DD43E8C58D8}" dt="2024-08-02T22:06:36.940" v="21"/>
      <pc:docMkLst>
        <pc:docMk/>
      </pc:docMkLst>
      <pc:sldChg chg="modSp">
        <pc:chgData name="Camilo Esteban Montoya Vásquez" userId="S::camilomontoya@supertransporte.gov.co::5a0745ba-f4d5-42a4-bbbe-2f9363299950" providerId="AD" clId="Web-{FADFC77B-E3CC-D195-0945-4DD43E8C58D8}" dt="2024-08-02T22:05:49.970" v="12"/>
        <pc:sldMkLst>
          <pc:docMk/>
          <pc:sldMk cId="1292707646" sldId="303"/>
        </pc:sldMkLst>
        <pc:graphicFrameChg chg="ord">
          <ac:chgData name="Camilo Esteban Montoya Vásquez" userId="S::camilomontoya@supertransporte.gov.co::5a0745ba-f4d5-42a4-bbbe-2f9363299950" providerId="AD" clId="Web-{FADFC77B-E3CC-D195-0945-4DD43E8C58D8}" dt="2024-08-02T22:05:45.079" v="6"/>
          <ac:graphicFrameMkLst>
            <pc:docMk/>
            <pc:sldMk cId="1292707646" sldId="303"/>
            <ac:graphicFrameMk id="3" creationId="{D605F535-5A08-67B0-8EDD-A7F16EC1A6F4}"/>
          </ac:graphicFrameMkLst>
        </pc:graphicFrameChg>
        <pc:graphicFrameChg chg="mod modGraphic">
          <ac:chgData name="Camilo Esteban Montoya Vásquez" userId="S::camilomontoya@supertransporte.gov.co::5a0745ba-f4d5-42a4-bbbe-2f9363299950" providerId="AD" clId="Web-{FADFC77B-E3CC-D195-0945-4DD43E8C58D8}" dt="2024-08-02T22:05:49.970" v="12"/>
          <ac:graphicFrameMkLst>
            <pc:docMk/>
            <pc:sldMk cId="1292707646" sldId="303"/>
            <ac:graphicFrameMk id="6" creationId="{D71683C2-7539-B9C2-5254-222E328A894A}"/>
          </ac:graphicFrameMkLst>
        </pc:graphicFrameChg>
      </pc:sldChg>
    </pc:docChg>
  </pc:docChgLst>
  <pc:docChgLst>
    <pc:chgData name="Camilo Esteban Montoya Vásquez" userId="5a0745ba-f4d5-42a4-bbbe-2f9363299950" providerId="ADAL" clId="{6DF19A4A-7E9F-4BC0-BF9E-01C8911267B2}"/>
    <pc:docChg chg="undo custSel modSld">
      <pc:chgData name="Camilo Esteban Montoya Vásquez" userId="5a0745ba-f4d5-42a4-bbbe-2f9363299950" providerId="ADAL" clId="{6DF19A4A-7E9F-4BC0-BF9E-01C8911267B2}" dt="2024-09-11T17:33:29.576" v="617" actId="14100"/>
      <pc:docMkLst>
        <pc:docMk/>
      </pc:docMkLst>
      <pc:sldChg chg="addSp delSp modSp mod">
        <pc:chgData name="Camilo Esteban Montoya Vásquez" userId="5a0745ba-f4d5-42a4-bbbe-2f9363299950" providerId="ADAL" clId="{6DF19A4A-7E9F-4BC0-BF9E-01C8911267B2}" dt="2024-09-11T17:28:08.567" v="534" actId="27918"/>
        <pc:sldMkLst>
          <pc:docMk/>
          <pc:sldMk cId="2103413372" sldId="299"/>
        </pc:sldMkLst>
        <pc:spChg chg="mod">
          <ac:chgData name="Camilo Esteban Montoya Vásquez" userId="5a0745ba-f4d5-42a4-bbbe-2f9363299950" providerId="ADAL" clId="{6DF19A4A-7E9F-4BC0-BF9E-01C8911267B2}" dt="2024-09-10T17:29:05.146" v="168" actId="20577"/>
          <ac:spMkLst>
            <pc:docMk/>
            <pc:sldMk cId="2103413372" sldId="299"/>
            <ac:spMk id="3" creationId="{234ECBBB-E932-FDEF-AE9A-1868A74EE8B3}"/>
          </ac:spMkLst>
        </pc:spChg>
        <pc:graphicFrameChg chg="del">
          <ac:chgData name="Camilo Esteban Montoya Vásquez" userId="5a0745ba-f4d5-42a4-bbbe-2f9363299950" providerId="ADAL" clId="{6DF19A4A-7E9F-4BC0-BF9E-01C8911267B2}" dt="2024-09-10T16:48:08.666" v="124" actId="478"/>
          <ac:graphicFrameMkLst>
            <pc:docMk/>
            <pc:sldMk cId="2103413372" sldId="299"/>
            <ac:graphicFrameMk id="2" creationId="{88851A33-EF36-A288-3FF6-3B8EE0A556D5}"/>
          </ac:graphicFrameMkLst>
        </pc:graphicFrameChg>
        <pc:graphicFrameChg chg="add mod">
          <ac:chgData name="Camilo Esteban Montoya Vásquez" userId="5a0745ba-f4d5-42a4-bbbe-2f9363299950" providerId="ADAL" clId="{6DF19A4A-7E9F-4BC0-BF9E-01C8911267B2}" dt="2024-09-10T17:37:23.597" v="233"/>
          <ac:graphicFrameMkLst>
            <pc:docMk/>
            <pc:sldMk cId="2103413372" sldId="299"/>
            <ac:graphicFrameMk id="4" creationId="{88851A33-EF36-A288-3FF6-3B8EE0A556D5}"/>
          </ac:graphicFrameMkLst>
        </pc:graphicFrameChg>
        <pc:graphicFrameChg chg="modGraphic">
          <ac:chgData name="Camilo Esteban Montoya Vásquez" userId="5a0745ba-f4d5-42a4-bbbe-2f9363299950" providerId="ADAL" clId="{6DF19A4A-7E9F-4BC0-BF9E-01C8911267B2}" dt="2024-09-10T17:35:23.576" v="202" actId="20577"/>
          <ac:graphicFrameMkLst>
            <pc:docMk/>
            <pc:sldMk cId="2103413372" sldId="299"/>
            <ac:graphicFrameMk id="10" creationId="{04666DCC-4572-9220-A4D6-3A9A4CCA421A}"/>
          </ac:graphicFrameMkLst>
        </pc:graphicFrameChg>
      </pc:sldChg>
      <pc:sldChg chg="addSp delSp modSp mod">
        <pc:chgData name="Camilo Esteban Montoya Vásquez" userId="5a0745ba-f4d5-42a4-bbbe-2f9363299950" providerId="ADAL" clId="{6DF19A4A-7E9F-4BC0-BF9E-01C8911267B2}" dt="2024-09-10T17:41:39.073" v="273" actId="403"/>
        <pc:sldMkLst>
          <pc:docMk/>
          <pc:sldMk cId="2812783237" sldId="300"/>
        </pc:sldMkLst>
        <pc:spChg chg="mod">
          <ac:chgData name="Camilo Esteban Montoya Vásquez" userId="5a0745ba-f4d5-42a4-bbbe-2f9363299950" providerId="ADAL" clId="{6DF19A4A-7E9F-4BC0-BF9E-01C8911267B2}" dt="2024-09-10T17:38:03.298" v="249" actId="1076"/>
          <ac:spMkLst>
            <pc:docMk/>
            <pc:sldMk cId="2812783237" sldId="300"/>
            <ac:spMk id="2" creationId="{0000F129-D1CE-FB0C-914B-9110F9DFE840}"/>
          </ac:spMkLst>
        </pc:spChg>
        <pc:graphicFrameChg chg="del">
          <ac:chgData name="Camilo Esteban Montoya Vásquez" userId="5a0745ba-f4d5-42a4-bbbe-2f9363299950" providerId="ADAL" clId="{6DF19A4A-7E9F-4BC0-BF9E-01C8911267B2}" dt="2024-09-10T17:40:51.806" v="251" actId="478"/>
          <ac:graphicFrameMkLst>
            <pc:docMk/>
            <pc:sldMk cId="2812783237" sldId="300"/>
            <ac:graphicFrameMk id="3" creationId="{9A1E8FB5-5483-D51F-472C-B473353B2539}"/>
          </ac:graphicFrameMkLst>
        </pc:graphicFrameChg>
        <pc:graphicFrameChg chg="del">
          <ac:chgData name="Camilo Esteban Montoya Vásquez" userId="5a0745ba-f4d5-42a4-bbbe-2f9363299950" providerId="ADAL" clId="{6DF19A4A-7E9F-4BC0-BF9E-01C8911267B2}" dt="2024-09-10T17:38:06.234" v="250" actId="478"/>
          <ac:graphicFrameMkLst>
            <pc:docMk/>
            <pc:sldMk cId="2812783237" sldId="300"/>
            <ac:graphicFrameMk id="4" creationId="{7A01233B-1301-751E-E9A5-5E32FEB3EDAF}"/>
          </ac:graphicFrameMkLst>
        </pc:graphicFrameChg>
        <pc:graphicFrameChg chg="add mod modGraphic">
          <ac:chgData name="Camilo Esteban Montoya Vásquez" userId="5a0745ba-f4d5-42a4-bbbe-2f9363299950" providerId="ADAL" clId="{6DF19A4A-7E9F-4BC0-BF9E-01C8911267B2}" dt="2024-09-10T17:41:17.811" v="261" actId="403"/>
          <ac:graphicFrameMkLst>
            <pc:docMk/>
            <pc:sldMk cId="2812783237" sldId="300"/>
            <ac:graphicFrameMk id="7" creationId="{BD95BD2B-C4D4-84F3-5CA5-DA22CF16AD80}"/>
          </ac:graphicFrameMkLst>
        </pc:graphicFrameChg>
        <pc:graphicFrameChg chg="add mod">
          <ac:chgData name="Camilo Esteban Montoya Vásquez" userId="5a0745ba-f4d5-42a4-bbbe-2f9363299950" providerId="ADAL" clId="{6DF19A4A-7E9F-4BC0-BF9E-01C8911267B2}" dt="2024-09-10T17:41:39.073" v="273" actId="403"/>
          <ac:graphicFrameMkLst>
            <pc:docMk/>
            <pc:sldMk cId="2812783237" sldId="300"/>
            <ac:graphicFrameMk id="8" creationId="{7A01233B-1301-751E-E9A5-5E32FEB3EDAF}"/>
          </ac:graphicFrameMkLst>
        </pc:graphicFrameChg>
      </pc:sldChg>
      <pc:sldChg chg="addSp delSp modSp mod">
        <pc:chgData name="Camilo Esteban Montoya Vásquez" userId="5a0745ba-f4d5-42a4-bbbe-2f9363299950" providerId="ADAL" clId="{6DF19A4A-7E9F-4BC0-BF9E-01C8911267B2}" dt="2024-09-11T17:29:37.272" v="537" actId="14100"/>
        <pc:sldMkLst>
          <pc:docMk/>
          <pc:sldMk cId="2867346114" sldId="315"/>
        </pc:sldMkLst>
        <pc:spChg chg="mod">
          <ac:chgData name="Camilo Esteban Montoya Vásquez" userId="5a0745ba-f4d5-42a4-bbbe-2f9363299950" providerId="ADAL" clId="{6DF19A4A-7E9F-4BC0-BF9E-01C8911267B2}" dt="2024-09-10T17:52:50.052" v="388" actId="20577"/>
          <ac:spMkLst>
            <pc:docMk/>
            <pc:sldMk cId="2867346114" sldId="315"/>
            <ac:spMk id="3" creationId="{1A772F72-D22B-0671-39D4-887C571672B2}"/>
          </ac:spMkLst>
        </pc:spChg>
        <pc:graphicFrameChg chg="del">
          <ac:chgData name="Camilo Esteban Montoya Vásquez" userId="5a0745ba-f4d5-42a4-bbbe-2f9363299950" providerId="ADAL" clId="{6DF19A4A-7E9F-4BC0-BF9E-01C8911267B2}" dt="2024-09-11T17:09:17.517" v="444" actId="478"/>
          <ac:graphicFrameMkLst>
            <pc:docMk/>
            <pc:sldMk cId="2867346114" sldId="315"/>
            <ac:graphicFrameMk id="6" creationId="{A3F210E9-D87D-35CE-9F93-106FC7F17E02}"/>
          </ac:graphicFrameMkLst>
        </pc:graphicFrameChg>
        <pc:graphicFrameChg chg="del mod">
          <ac:chgData name="Camilo Esteban Montoya Vásquez" userId="5a0745ba-f4d5-42a4-bbbe-2f9363299950" providerId="ADAL" clId="{6DF19A4A-7E9F-4BC0-BF9E-01C8911267B2}" dt="2024-09-11T17:20:48.832" v="473" actId="478"/>
          <ac:graphicFrameMkLst>
            <pc:docMk/>
            <pc:sldMk cId="2867346114" sldId="315"/>
            <ac:graphicFrameMk id="7" creationId="{83C2A929-70AF-C415-32F5-3514DADCA266}"/>
          </ac:graphicFrameMkLst>
        </pc:graphicFrameChg>
        <pc:graphicFrameChg chg="add del mod">
          <ac:chgData name="Camilo Esteban Montoya Vásquez" userId="5a0745ba-f4d5-42a4-bbbe-2f9363299950" providerId="ADAL" clId="{6DF19A4A-7E9F-4BC0-BF9E-01C8911267B2}" dt="2024-09-11T17:25:06.020" v="511" actId="478"/>
          <ac:graphicFrameMkLst>
            <pc:docMk/>
            <pc:sldMk cId="2867346114" sldId="315"/>
            <ac:graphicFrameMk id="8" creationId="{A3F210E9-D87D-35CE-9F93-106FC7F17E02}"/>
          </ac:graphicFrameMkLst>
        </pc:graphicFrameChg>
        <pc:graphicFrameChg chg="modGraphic">
          <ac:chgData name="Camilo Esteban Montoya Vásquez" userId="5a0745ba-f4d5-42a4-bbbe-2f9363299950" providerId="ADAL" clId="{6DF19A4A-7E9F-4BC0-BF9E-01C8911267B2}" dt="2024-09-11T17:07:46.140" v="413" actId="20577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Graphic">
          <ac:chgData name="Camilo Esteban Montoya Vásquez" userId="5a0745ba-f4d5-42a4-bbbe-2f9363299950" providerId="ADAL" clId="{6DF19A4A-7E9F-4BC0-BF9E-01C8911267B2}" dt="2024-09-11T17:09:14.796" v="443" actId="20577"/>
          <ac:graphicFrameMkLst>
            <pc:docMk/>
            <pc:sldMk cId="2867346114" sldId="315"/>
            <ac:graphicFrameMk id="10" creationId="{95F32453-6D37-E338-7248-A688197DBEB6}"/>
          </ac:graphicFrameMkLst>
        </pc:graphicFrameChg>
        <pc:graphicFrameChg chg="add del mod">
          <ac:chgData name="Camilo Esteban Montoya Vásquez" userId="5a0745ba-f4d5-42a4-bbbe-2f9363299950" providerId="ADAL" clId="{6DF19A4A-7E9F-4BC0-BF9E-01C8911267B2}" dt="2024-09-11T17:24:41.620" v="510" actId="478"/>
          <ac:graphicFrameMkLst>
            <pc:docMk/>
            <pc:sldMk cId="2867346114" sldId="315"/>
            <ac:graphicFrameMk id="11" creationId="{83C2A929-70AF-C415-32F5-3514DADCA266}"/>
          </ac:graphicFrameMkLst>
        </pc:graphicFrameChg>
        <pc:graphicFrameChg chg="add mod">
          <ac:chgData name="Camilo Esteban Montoya Vásquez" userId="5a0745ba-f4d5-42a4-bbbe-2f9363299950" providerId="ADAL" clId="{6DF19A4A-7E9F-4BC0-BF9E-01C8911267B2}" dt="2024-09-11T17:29:37.272" v="537" actId="14100"/>
          <ac:graphicFrameMkLst>
            <pc:docMk/>
            <pc:sldMk cId="2867346114" sldId="315"/>
            <ac:graphicFrameMk id="12" creationId="{A3F210E9-D87D-35CE-9F93-106FC7F17E02}"/>
          </ac:graphicFrameMkLst>
        </pc:graphicFrameChg>
        <pc:graphicFrameChg chg="add mod">
          <ac:chgData name="Camilo Esteban Montoya Vásquez" userId="5a0745ba-f4d5-42a4-bbbe-2f9363299950" providerId="ADAL" clId="{6DF19A4A-7E9F-4BC0-BF9E-01C8911267B2}" dt="2024-09-11T17:29:33.029" v="536" actId="14100"/>
          <ac:graphicFrameMkLst>
            <pc:docMk/>
            <pc:sldMk cId="2867346114" sldId="315"/>
            <ac:graphicFrameMk id="13" creationId="{83C2A929-70AF-C415-32F5-3514DADCA266}"/>
          </ac:graphicFrameMkLst>
        </pc:graphicFrameChg>
      </pc:sldChg>
    </pc:docChg>
  </pc:docChgLst>
  <pc:docChgLst>
    <pc:chgData name="Camilo Esteban Montoya Vásquez" userId="5a0745ba-f4d5-42a4-bbbe-2f9363299950" providerId="ADAL" clId="{29D2CADB-42C3-43FC-943E-BDB4DAAABD3B}"/>
    <pc:docChg chg="custSel modSld">
      <pc:chgData name="Camilo Esteban Montoya Vásquez" userId="5a0745ba-f4d5-42a4-bbbe-2f9363299950" providerId="ADAL" clId="{29D2CADB-42C3-43FC-943E-BDB4DAAABD3B}" dt="2024-10-04T21:40:05.108" v="374" actId="20577"/>
      <pc:docMkLst>
        <pc:docMk/>
      </pc:docMkLst>
      <pc:sldChg chg="modSp mod">
        <pc:chgData name="Camilo Esteban Montoya Vásquez" userId="5a0745ba-f4d5-42a4-bbbe-2f9363299950" providerId="ADAL" clId="{29D2CADB-42C3-43FC-943E-BDB4DAAABD3B}" dt="2024-10-04T17:12:59.876" v="7" actId="20577"/>
        <pc:sldMkLst>
          <pc:docMk/>
          <pc:sldMk cId="2380637012" sldId="268"/>
        </pc:sldMkLst>
        <pc:spChg chg="mod">
          <ac:chgData name="Camilo Esteban Montoya Vásquez" userId="5a0745ba-f4d5-42a4-bbbe-2f9363299950" providerId="ADAL" clId="{29D2CADB-42C3-43FC-943E-BDB4DAAABD3B}" dt="2024-10-04T17:12:56.553" v="3" actId="20577"/>
          <ac:spMkLst>
            <pc:docMk/>
            <pc:sldMk cId="2380637012" sldId="268"/>
            <ac:spMk id="2" creationId="{8092736D-E92A-1833-C2D5-180C6E1B3C80}"/>
          </ac:spMkLst>
        </pc:spChg>
        <pc:spChg chg="mod">
          <ac:chgData name="Camilo Esteban Montoya Vásquez" userId="5a0745ba-f4d5-42a4-bbbe-2f9363299950" providerId="ADAL" clId="{29D2CADB-42C3-43FC-943E-BDB4DAAABD3B}" dt="2024-10-04T17:12:59.876" v="7" actId="20577"/>
          <ac:spMkLst>
            <pc:docMk/>
            <pc:sldMk cId="2380637012" sldId="268"/>
            <ac:spMk id="3" creationId="{D6B0368E-9DC2-861C-B738-3E052E57E0E7}"/>
          </ac:spMkLst>
        </pc:spChg>
      </pc:sldChg>
      <pc:sldChg chg="addSp delSp modSp mod">
        <pc:chgData name="Camilo Esteban Montoya Vásquez" userId="5a0745ba-f4d5-42a4-bbbe-2f9363299950" providerId="ADAL" clId="{29D2CADB-42C3-43FC-943E-BDB4DAAABD3B}" dt="2024-10-04T17:49:39.584" v="169" actId="404"/>
        <pc:sldMkLst>
          <pc:docMk/>
          <pc:sldMk cId="2867346114" sldId="315"/>
        </pc:sldMkLst>
        <pc:graphicFrameChg chg="del">
          <ac:chgData name="Camilo Esteban Montoya Vásquez" userId="5a0745ba-f4d5-42a4-bbbe-2f9363299950" providerId="ADAL" clId="{29D2CADB-42C3-43FC-943E-BDB4DAAABD3B}" dt="2024-10-04T17:44:21.089" v="126" actId="478"/>
          <ac:graphicFrameMkLst>
            <pc:docMk/>
            <pc:sldMk cId="2867346114" sldId="315"/>
            <ac:graphicFrameMk id="2" creationId="{A3F210E9-D87D-35CE-9F93-106FC7F17E02}"/>
          </ac:graphicFrameMkLst>
        </pc:graphicFrameChg>
        <pc:graphicFrameChg chg="del">
          <ac:chgData name="Camilo Esteban Montoya Vásquez" userId="5a0745ba-f4d5-42a4-bbbe-2f9363299950" providerId="ADAL" clId="{29D2CADB-42C3-43FC-943E-BDB4DAAABD3B}" dt="2024-10-04T17:45:27.560" v="139" actId="478"/>
          <ac:graphicFrameMkLst>
            <pc:docMk/>
            <pc:sldMk cId="2867346114" sldId="315"/>
            <ac:graphicFrameMk id="6" creationId="{83C2A929-70AF-C415-32F5-3514DADCA266}"/>
          </ac:graphicFrameMkLst>
        </pc:graphicFrameChg>
        <pc:graphicFrameChg chg="add mod">
          <ac:chgData name="Camilo Esteban Montoya Vásquez" userId="5a0745ba-f4d5-42a4-bbbe-2f9363299950" providerId="ADAL" clId="{29D2CADB-42C3-43FC-943E-BDB4DAAABD3B}" dt="2024-10-04T17:49:34.047" v="167" actId="404"/>
          <ac:graphicFrameMkLst>
            <pc:docMk/>
            <pc:sldMk cId="2867346114" sldId="315"/>
            <ac:graphicFrameMk id="7" creationId="{A3F210E9-D87D-35CE-9F93-106FC7F17E02}"/>
          </ac:graphicFrameMkLst>
        </pc:graphicFrameChg>
        <pc:graphicFrameChg chg="add mod">
          <ac:chgData name="Camilo Esteban Montoya Vásquez" userId="5a0745ba-f4d5-42a4-bbbe-2f9363299950" providerId="ADAL" clId="{29D2CADB-42C3-43FC-943E-BDB4DAAABD3B}" dt="2024-10-04T17:49:39.584" v="169" actId="404"/>
          <ac:graphicFrameMkLst>
            <pc:docMk/>
            <pc:sldMk cId="2867346114" sldId="315"/>
            <ac:graphicFrameMk id="8" creationId="{83C2A929-70AF-C415-32F5-3514DADCA266}"/>
          </ac:graphicFrameMkLst>
        </pc:graphicFrameChg>
        <pc:graphicFrameChg chg="modGraphic">
          <ac:chgData name="Camilo Esteban Montoya Vásquez" userId="5a0745ba-f4d5-42a4-bbbe-2f9363299950" providerId="ADAL" clId="{29D2CADB-42C3-43FC-943E-BDB4DAAABD3B}" dt="2024-10-04T17:44:50.665" v="131" actId="20577"/>
          <ac:graphicFrameMkLst>
            <pc:docMk/>
            <pc:sldMk cId="2867346114" sldId="315"/>
            <ac:graphicFrameMk id="9" creationId="{0008B788-4FD1-3A31-B139-DCA54715437B}"/>
          </ac:graphicFrameMkLst>
        </pc:graphicFrameChg>
      </pc:sldChg>
      <pc:sldChg chg="modSp mod">
        <pc:chgData name="Camilo Esteban Montoya Vásquez" userId="5a0745ba-f4d5-42a4-bbbe-2f9363299950" providerId="ADAL" clId="{29D2CADB-42C3-43FC-943E-BDB4DAAABD3B}" dt="2024-10-04T17:13:12.665" v="12" actId="1036"/>
        <pc:sldMkLst>
          <pc:docMk/>
          <pc:sldMk cId="3262927852" sldId="317"/>
        </pc:sldMkLst>
        <pc:spChg chg="mod">
          <ac:chgData name="Camilo Esteban Montoya Vásquez" userId="5a0745ba-f4d5-42a4-bbbe-2f9363299950" providerId="ADAL" clId="{29D2CADB-42C3-43FC-943E-BDB4DAAABD3B}" dt="2024-10-04T17:13:08.353" v="11" actId="20577"/>
          <ac:spMkLst>
            <pc:docMk/>
            <pc:sldMk cId="3262927852" sldId="317"/>
            <ac:spMk id="3" creationId="{D6B0368E-9DC2-861C-B738-3E052E57E0E7}"/>
          </ac:spMkLst>
        </pc:spChg>
        <pc:spChg chg="mod">
          <ac:chgData name="Camilo Esteban Montoya Vásquez" userId="5a0745ba-f4d5-42a4-bbbe-2f9363299950" providerId="ADAL" clId="{29D2CADB-42C3-43FC-943E-BDB4DAAABD3B}" dt="2024-10-04T17:13:12.665" v="12" actId="1036"/>
          <ac:spMkLst>
            <pc:docMk/>
            <pc:sldMk cId="3262927852" sldId="317"/>
            <ac:spMk id="9" creationId="{BA8C1EAC-E8B5-4747-B44F-EEA609268AE2}"/>
          </ac:spMkLst>
        </pc:spChg>
      </pc:sldChg>
    </pc:docChg>
  </pc:docChgLst>
  <pc:docChgLst>
    <pc:chgData name="Juanita Rojas Varela" userId="0b674874-92fb-4f6f-94fc-f0260b96d41d" providerId="ADAL" clId="{6943D371-8365-4A6F-8E8C-B8E2D09A9CD4}"/>
    <pc:docChg chg="undo custSel addSld delSld modSld">
      <pc:chgData name="Juanita Rojas Varela" userId="0b674874-92fb-4f6f-94fc-f0260b96d41d" providerId="ADAL" clId="{6943D371-8365-4A6F-8E8C-B8E2D09A9CD4}" dt="2024-07-31T23:22:26.307" v="107" actId="1076"/>
      <pc:docMkLst>
        <pc:docMk/>
      </pc:docMkLst>
      <pc:sldChg chg="add">
        <pc:chgData name="Juanita Rojas Varela" userId="0b674874-92fb-4f6f-94fc-f0260b96d41d" providerId="ADAL" clId="{6943D371-8365-4A6F-8E8C-B8E2D09A9CD4}" dt="2024-07-27T15:37:44.017" v="0"/>
        <pc:sldMkLst>
          <pc:docMk/>
          <pc:sldMk cId="0" sldId="256"/>
        </pc:sldMkLst>
      </pc:sldChg>
      <pc:sldChg chg="add del modTransition">
        <pc:chgData name="Juanita Rojas Varela" userId="0b674874-92fb-4f6f-94fc-f0260b96d41d" providerId="ADAL" clId="{6943D371-8365-4A6F-8E8C-B8E2D09A9CD4}" dt="2024-07-27T15:38:33.840" v="5" actId="47"/>
        <pc:sldMkLst>
          <pc:docMk/>
          <pc:sldMk cId="0" sldId="257"/>
        </pc:sldMkLst>
      </pc:sldChg>
      <pc:sldChg chg="del">
        <pc:chgData name="Juanita Rojas Varela" userId="0b674874-92fb-4f6f-94fc-f0260b96d41d" providerId="ADAL" clId="{6943D371-8365-4A6F-8E8C-B8E2D09A9CD4}" dt="2024-07-27T15:37:45.461" v="1" actId="47"/>
        <pc:sldMkLst>
          <pc:docMk/>
          <pc:sldMk cId="3807510495" sldId="291"/>
        </pc:sldMkLst>
      </pc:sldChg>
      <pc:sldChg chg="modSp mod setBg">
        <pc:chgData name="Juanita Rojas Varela" userId="0b674874-92fb-4f6f-94fc-f0260b96d41d" providerId="ADAL" clId="{6943D371-8365-4A6F-8E8C-B8E2D09A9CD4}" dt="2024-07-28T22:21:34.407" v="75" actId="207"/>
        <pc:sldMkLst>
          <pc:docMk/>
          <pc:sldMk cId="599946918" sldId="307"/>
        </pc:sldMkLst>
        <pc:spChg chg="mod">
          <ac:chgData name="Juanita Rojas Varela" userId="0b674874-92fb-4f6f-94fc-f0260b96d41d" providerId="ADAL" clId="{6943D371-8365-4A6F-8E8C-B8E2D09A9CD4}" dt="2024-07-27T15:41:38.139" v="27" actId="207"/>
          <ac:spMkLst>
            <pc:docMk/>
            <pc:sldMk cId="599946918" sldId="307"/>
            <ac:spMk id="4" creationId="{0000F129-D1CE-FB0C-914B-9110F9DFE840}"/>
          </ac:spMkLst>
        </pc:spChg>
        <pc:graphicFrameChg chg="modGraphic">
          <ac:chgData name="Juanita Rojas Varela" userId="0b674874-92fb-4f6f-94fc-f0260b96d41d" providerId="ADAL" clId="{6943D371-8365-4A6F-8E8C-B8E2D09A9CD4}" dt="2024-07-28T22:21:34.407" v="75" actId="207"/>
          <ac:graphicFrameMkLst>
            <pc:docMk/>
            <pc:sldMk cId="599946918" sldId="307"/>
            <ac:graphicFrameMk id="6" creationId="{706D2412-2FD4-4B65-531C-5EFAC8CA6EDB}"/>
          </ac:graphicFrameMkLst>
        </pc:graphicFrameChg>
      </pc:sldChg>
      <pc:sldChg chg="addSp modSp mod setBg">
        <pc:chgData name="Juanita Rojas Varela" userId="0b674874-92fb-4f6f-94fc-f0260b96d41d" providerId="ADAL" clId="{6943D371-8365-4A6F-8E8C-B8E2D09A9CD4}" dt="2024-07-28T22:20:16.897" v="71" actId="255"/>
        <pc:sldMkLst>
          <pc:docMk/>
          <pc:sldMk cId="486561026" sldId="309"/>
        </pc:sldMkLst>
        <pc:spChg chg="mod">
          <ac:chgData name="Juanita Rojas Varela" userId="0b674874-92fb-4f6f-94fc-f0260b96d41d" providerId="ADAL" clId="{6943D371-8365-4A6F-8E8C-B8E2D09A9CD4}" dt="2024-07-27T15:41:53.941" v="29" actId="207"/>
          <ac:spMkLst>
            <pc:docMk/>
            <pc:sldMk cId="486561026" sldId="309"/>
            <ac:spMk id="8" creationId="{755DC482-462B-590A-9F04-31F6504B285A}"/>
          </ac:spMkLst>
        </pc:spChg>
        <pc:graphicFrameChg chg="add mod modGraphic">
          <ac:chgData name="Juanita Rojas Varela" userId="0b674874-92fb-4f6f-94fc-f0260b96d41d" providerId="ADAL" clId="{6943D371-8365-4A6F-8E8C-B8E2D09A9CD4}" dt="2024-07-28T22:20:16.897" v="71" actId="255"/>
          <ac:graphicFrameMkLst>
            <pc:docMk/>
            <pc:sldMk cId="486561026" sldId="309"/>
            <ac:graphicFrameMk id="2" creationId="{8B39AEAA-ED1A-E428-1FA2-043FC0429211}"/>
          </ac:graphicFrameMkLst>
        </pc:graphicFrameChg>
        <pc:picChg chg="mod">
          <ac:chgData name="Juanita Rojas Varela" userId="0b674874-92fb-4f6f-94fc-f0260b96d41d" providerId="ADAL" clId="{6943D371-8365-4A6F-8E8C-B8E2D09A9CD4}" dt="2024-07-27T15:42:00.422" v="32" actId="1076"/>
          <ac:picMkLst>
            <pc:docMk/>
            <pc:sldMk cId="486561026" sldId="309"/>
            <ac:picMk id="5" creationId="{CB585F85-421F-3792-82FF-45B82DD25490}"/>
          </ac:picMkLst>
        </pc:picChg>
      </pc:sldChg>
      <pc:sldChg chg="addSp delSp modSp mod setBg">
        <pc:chgData name="Juanita Rojas Varela" userId="0b674874-92fb-4f6f-94fc-f0260b96d41d" providerId="ADAL" clId="{6943D371-8365-4A6F-8E8C-B8E2D09A9CD4}" dt="2024-07-31T23:21:28.405" v="100" actId="255"/>
        <pc:sldMkLst>
          <pc:docMk/>
          <pc:sldMk cId="2516417496" sldId="310"/>
        </pc:sldMkLst>
        <pc:spChg chg="mod">
          <ac:chgData name="Juanita Rojas Varela" userId="0b674874-92fb-4f6f-94fc-f0260b96d41d" providerId="ADAL" clId="{6943D371-8365-4A6F-8E8C-B8E2D09A9CD4}" dt="2024-07-28T22:12:47.213" v="59" actId="1076"/>
          <ac:spMkLst>
            <pc:docMk/>
            <pc:sldMk cId="2516417496" sldId="310"/>
            <ac:spMk id="4" creationId="{0000F129-D1CE-FB0C-914B-9110F9DFE840}"/>
          </ac:spMkLst>
        </pc:spChg>
        <pc:graphicFrameChg chg="add del mod modGraphic">
          <ac:chgData name="Juanita Rojas Varela" userId="0b674874-92fb-4f6f-94fc-f0260b96d41d" providerId="ADAL" clId="{6943D371-8365-4A6F-8E8C-B8E2D09A9CD4}" dt="2024-07-31T23:19:47.517" v="94" actId="478"/>
          <ac:graphicFrameMkLst>
            <pc:docMk/>
            <pc:sldMk cId="2516417496" sldId="310"/>
            <ac:graphicFrameMk id="2" creationId="{B1EB4D83-B8C1-350C-6256-ACDA3563448F}"/>
          </ac:graphicFrameMkLst>
        </pc:graphicFrameChg>
        <pc:graphicFrameChg chg="add mod modGraphic">
          <ac:chgData name="Juanita Rojas Varela" userId="0b674874-92fb-4f6f-94fc-f0260b96d41d" providerId="ADAL" clId="{6943D371-8365-4A6F-8E8C-B8E2D09A9CD4}" dt="2024-07-31T23:21:28.405" v="100" actId="255"/>
          <ac:graphicFrameMkLst>
            <pc:docMk/>
            <pc:sldMk cId="2516417496" sldId="310"/>
            <ac:graphicFrameMk id="3" creationId="{BE894735-DC6A-1E12-6BDF-463B998F8457}"/>
          </ac:graphicFrameMkLst>
        </pc:graphicFrameChg>
        <pc:picChg chg="mod ord">
          <ac:chgData name="Juanita Rojas Varela" userId="0b674874-92fb-4f6f-94fc-f0260b96d41d" providerId="ADAL" clId="{6943D371-8365-4A6F-8E8C-B8E2D09A9CD4}" dt="2024-07-28T22:13:38.174" v="66" actId="1076"/>
          <ac:picMkLst>
            <pc:docMk/>
            <pc:sldMk cId="2516417496" sldId="310"/>
            <ac:picMk id="5" creationId="{CB585F85-421F-3792-82FF-45B82DD25490}"/>
          </ac:picMkLst>
        </pc:picChg>
      </pc:sldChg>
      <pc:sldChg chg="addSp delSp modSp mod setBg">
        <pc:chgData name="Juanita Rojas Varela" userId="0b674874-92fb-4f6f-94fc-f0260b96d41d" providerId="ADAL" clId="{6943D371-8365-4A6F-8E8C-B8E2D09A9CD4}" dt="2024-07-31T23:22:26.307" v="107" actId="1076"/>
        <pc:sldMkLst>
          <pc:docMk/>
          <pc:sldMk cId="2060444198" sldId="312"/>
        </pc:sldMkLst>
        <pc:spChg chg="mod">
          <ac:chgData name="Juanita Rojas Varela" userId="0b674874-92fb-4f6f-94fc-f0260b96d41d" providerId="ADAL" clId="{6943D371-8365-4A6F-8E8C-B8E2D09A9CD4}" dt="2024-07-31T23:21:37.469" v="101" actId="1076"/>
          <ac:spMkLst>
            <pc:docMk/>
            <pc:sldMk cId="2060444198" sldId="312"/>
            <ac:spMk id="4" creationId="{0000F129-D1CE-FB0C-914B-9110F9DFE840}"/>
          </ac:spMkLst>
        </pc:spChg>
        <pc:graphicFrameChg chg="add mod modGraphic">
          <ac:chgData name="Juanita Rojas Varela" userId="0b674874-92fb-4f6f-94fc-f0260b96d41d" providerId="ADAL" clId="{6943D371-8365-4A6F-8E8C-B8E2D09A9CD4}" dt="2024-07-31T23:22:19.546" v="106" actId="255"/>
          <ac:graphicFrameMkLst>
            <pc:docMk/>
            <pc:sldMk cId="2060444198" sldId="312"/>
            <ac:graphicFrameMk id="2" creationId="{B87C67F1-922F-6931-B112-A2D88667F8EA}"/>
          </ac:graphicFrameMkLst>
        </pc:graphicFrameChg>
        <pc:graphicFrameChg chg="del">
          <ac:chgData name="Juanita Rojas Varela" userId="0b674874-92fb-4f6f-94fc-f0260b96d41d" providerId="ADAL" clId="{6943D371-8365-4A6F-8E8C-B8E2D09A9CD4}" dt="2024-07-31T23:19:52.331" v="95" actId="478"/>
          <ac:graphicFrameMkLst>
            <pc:docMk/>
            <pc:sldMk cId="2060444198" sldId="312"/>
            <ac:graphicFrameMk id="3" creationId="{40FCCB4D-9418-8162-8A4B-9C7677D00134}"/>
          </ac:graphicFrameMkLst>
        </pc:graphicFrameChg>
        <pc:picChg chg="mod">
          <ac:chgData name="Juanita Rojas Varela" userId="0b674874-92fb-4f6f-94fc-f0260b96d41d" providerId="ADAL" clId="{6943D371-8365-4A6F-8E8C-B8E2D09A9CD4}" dt="2024-07-31T23:22:26.307" v="107" actId="1076"/>
          <ac:picMkLst>
            <pc:docMk/>
            <pc:sldMk cId="2060444198" sldId="312"/>
            <ac:picMk id="5" creationId="{CB585F85-421F-3792-82FF-45B82DD25490}"/>
          </ac:picMkLst>
        </pc:picChg>
      </pc:sldChg>
      <pc:sldChg chg="modSp mod setBg">
        <pc:chgData name="Juanita Rojas Varela" userId="0b674874-92fb-4f6f-94fc-f0260b96d41d" providerId="ADAL" clId="{6943D371-8365-4A6F-8E8C-B8E2D09A9CD4}" dt="2024-07-27T15:42:48.187" v="44" actId="1076"/>
        <pc:sldMkLst>
          <pc:docMk/>
          <pc:sldMk cId="2723223217" sldId="313"/>
        </pc:sldMkLst>
        <pc:spChg chg="mod">
          <ac:chgData name="Juanita Rojas Varela" userId="0b674874-92fb-4f6f-94fc-f0260b96d41d" providerId="ADAL" clId="{6943D371-8365-4A6F-8E8C-B8E2D09A9CD4}" dt="2024-07-27T15:42:45.057" v="42" actId="207"/>
          <ac:spMkLst>
            <pc:docMk/>
            <pc:sldMk cId="2723223217" sldId="313"/>
            <ac:spMk id="4" creationId="{0000F129-D1CE-FB0C-914B-9110F9DFE840}"/>
          </ac:spMkLst>
        </pc:spChg>
        <pc:picChg chg="mod">
          <ac:chgData name="Juanita Rojas Varela" userId="0b674874-92fb-4f6f-94fc-f0260b96d41d" providerId="ADAL" clId="{6943D371-8365-4A6F-8E8C-B8E2D09A9CD4}" dt="2024-07-27T15:42:48.187" v="44" actId="1076"/>
          <ac:picMkLst>
            <pc:docMk/>
            <pc:sldMk cId="2723223217" sldId="313"/>
            <ac:picMk id="5" creationId="{CB585F85-421F-3792-82FF-45B82DD25490}"/>
          </ac:picMkLst>
        </pc:picChg>
      </pc:sldChg>
      <pc:sldChg chg="addSp delSp modSp mod">
        <pc:chgData name="Juanita Rojas Varela" userId="0b674874-92fb-4f6f-94fc-f0260b96d41d" providerId="ADAL" clId="{6943D371-8365-4A6F-8E8C-B8E2D09A9CD4}" dt="2024-07-31T23:19:41.861" v="93" actId="255"/>
        <pc:sldMkLst>
          <pc:docMk/>
          <pc:sldMk cId="284827378" sldId="314"/>
        </pc:sldMkLst>
        <pc:spChg chg="mod">
          <ac:chgData name="Juanita Rojas Varela" userId="0b674874-92fb-4f6f-94fc-f0260b96d41d" providerId="ADAL" clId="{6943D371-8365-4A6F-8E8C-B8E2D09A9CD4}" dt="2024-07-29T13:56:10.764" v="81" actId="1076"/>
          <ac:spMkLst>
            <pc:docMk/>
            <pc:sldMk cId="284827378" sldId="314"/>
            <ac:spMk id="4" creationId="{0000F129-D1CE-FB0C-914B-9110F9DFE840}"/>
          </ac:spMkLst>
        </pc:spChg>
        <pc:graphicFrameChg chg="add del mod modGraphic">
          <ac:chgData name="Juanita Rojas Varela" userId="0b674874-92fb-4f6f-94fc-f0260b96d41d" providerId="ADAL" clId="{6943D371-8365-4A6F-8E8C-B8E2D09A9CD4}" dt="2024-07-31T23:17:42.062" v="82" actId="478"/>
          <ac:graphicFrameMkLst>
            <pc:docMk/>
            <pc:sldMk cId="284827378" sldId="314"/>
            <ac:graphicFrameMk id="2" creationId="{BEF84480-2C4F-1C9C-B59A-8CDE787F54B3}"/>
          </ac:graphicFrameMkLst>
        </pc:graphicFrameChg>
        <pc:graphicFrameChg chg="add del mod modGraphic">
          <ac:chgData name="Juanita Rojas Varela" userId="0b674874-92fb-4f6f-94fc-f0260b96d41d" providerId="ADAL" clId="{6943D371-8365-4A6F-8E8C-B8E2D09A9CD4}" dt="2024-07-31T23:18:06.070" v="88" actId="478"/>
          <ac:graphicFrameMkLst>
            <pc:docMk/>
            <pc:sldMk cId="284827378" sldId="314"/>
            <ac:graphicFrameMk id="3" creationId="{32F170EB-92CF-0555-2CBA-8B9B6C8DACF0}"/>
          </ac:graphicFrameMkLst>
        </pc:graphicFrameChg>
        <pc:graphicFrameChg chg="add mod modGraphic">
          <ac:chgData name="Juanita Rojas Varela" userId="0b674874-92fb-4f6f-94fc-f0260b96d41d" providerId="ADAL" clId="{6943D371-8365-4A6F-8E8C-B8E2D09A9CD4}" dt="2024-07-31T23:19:41.861" v="93" actId="255"/>
          <ac:graphicFrameMkLst>
            <pc:docMk/>
            <pc:sldMk cId="284827378" sldId="314"/>
            <ac:graphicFrameMk id="6" creationId="{9EDD9753-E273-638F-B4A2-3D2EE87AB2CF}"/>
          </ac:graphicFrameMkLst>
        </pc:graphicFrameChg>
      </pc:sldChg>
    </pc:docChg>
  </pc:docChgLst>
  <pc:docChgLst>
    <pc:chgData name="Martha Patricia Aguilar Copete" userId="S::marthaaguilar@supertransporte.gov.co::d8d506e0-0641-4903-ab3a-c5827447f079" providerId="AD" clId="Web-{A5DA935D-D112-1C48-F473-A5C5A7BCD3F3}"/>
    <pc:docChg chg="addSld delSld modSld">
      <pc:chgData name="Martha Patricia Aguilar Copete" userId="S::marthaaguilar@supertransporte.gov.co::d8d506e0-0641-4903-ab3a-c5827447f079" providerId="AD" clId="Web-{A5DA935D-D112-1C48-F473-A5C5A7BCD3F3}" dt="2024-08-04T18:03:50.450" v="283" actId="1076"/>
      <pc:docMkLst>
        <pc:docMk/>
      </pc:docMkLst>
      <pc:sldChg chg="del">
        <pc:chgData name="Martha Patricia Aguilar Copete" userId="S::marthaaguilar@supertransporte.gov.co::d8d506e0-0641-4903-ab3a-c5827447f079" providerId="AD" clId="Web-{A5DA935D-D112-1C48-F473-A5C5A7BCD3F3}" dt="2024-08-04T17:49:20.200" v="0"/>
        <pc:sldMkLst>
          <pc:docMk/>
          <pc:sldMk cId="1292707646" sldId="303"/>
        </pc:sldMkLst>
      </pc:sldChg>
      <pc:sldChg chg="modSp">
        <pc:chgData name="Martha Patricia Aguilar Copete" userId="S::marthaaguilar@supertransporte.gov.co::d8d506e0-0641-4903-ab3a-c5827447f079" providerId="AD" clId="Web-{A5DA935D-D112-1C48-F473-A5C5A7BCD3F3}" dt="2024-08-04T17:57:36.575" v="234"/>
        <pc:sldMkLst>
          <pc:docMk/>
          <pc:sldMk cId="599946918" sldId="307"/>
        </pc:sldMkLst>
        <pc:graphicFrameChg chg="mod modGraphic">
          <ac:chgData name="Martha Patricia Aguilar Copete" userId="S::marthaaguilar@supertransporte.gov.co::d8d506e0-0641-4903-ab3a-c5827447f079" providerId="AD" clId="Web-{A5DA935D-D112-1C48-F473-A5C5A7BCD3F3}" dt="2024-08-04T17:57:36.575" v="234"/>
          <ac:graphicFrameMkLst>
            <pc:docMk/>
            <pc:sldMk cId="599946918" sldId="307"/>
            <ac:graphicFrameMk id="6" creationId="{706D2412-2FD4-4B65-531C-5EFAC8CA6EDB}"/>
          </ac:graphicFrameMkLst>
        </pc:graphicFrameChg>
      </pc:sldChg>
      <pc:sldChg chg="del">
        <pc:chgData name="Martha Patricia Aguilar Copete" userId="S::marthaaguilar@supertransporte.gov.co::d8d506e0-0641-4903-ab3a-c5827447f079" providerId="AD" clId="Web-{A5DA935D-D112-1C48-F473-A5C5A7BCD3F3}" dt="2024-08-04T17:58:06.029" v="235"/>
        <pc:sldMkLst>
          <pc:docMk/>
          <pc:sldMk cId="2723223217" sldId="313"/>
        </pc:sldMkLst>
      </pc:sldChg>
      <pc:sldChg chg="add">
        <pc:chgData name="Martha Patricia Aguilar Copete" userId="S::marthaaguilar@supertransporte.gov.co::d8d506e0-0641-4903-ab3a-c5827447f079" providerId="AD" clId="Web-{A5DA935D-D112-1C48-F473-A5C5A7BCD3F3}" dt="2024-08-04T18:00:55.335" v="237"/>
        <pc:sldMkLst>
          <pc:docMk/>
          <pc:sldMk cId="223448911" sldId="317"/>
        </pc:sldMkLst>
      </pc:sldChg>
      <pc:sldChg chg="del">
        <pc:chgData name="Martha Patricia Aguilar Copete" userId="S::marthaaguilar@supertransporte.gov.co::d8d506e0-0641-4903-ab3a-c5827447f079" providerId="AD" clId="Web-{A5DA935D-D112-1C48-F473-A5C5A7BCD3F3}" dt="2024-08-04T17:58:12.108" v="236"/>
        <pc:sldMkLst>
          <pc:docMk/>
          <pc:sldMk cId="223448911" sldId="318"/>
        </pc:sldMkLst>
      </pc:sldChg>
    </pc:docChg>
  </pc:docChgLst>
  <pc:docChgLst>
    <pc:chgData name="Juanita Rojas Varela" userId="S::juanitarojas@supertransporte.gov.co::0b674874-92fb-4f6f-94fc-f0260b96d41d" providerId="AD" clId="Web-{7CDC911B-A1FD-EEE7-027E-096B2DB98B66}"/>
    <pc:docChg chg="delSld">
      <pc:chgData name="Juanita Rojas Varela" userId="S::juanitarojas@supertransporte.gov.co::0b674874-92fb-4f6f-94fc-f0260b96d41d" providerId="AD" clId="Web-{7CDC911B-A1FD-EEE7-027E-096B2DB98B66}" dt="2024-09-23T02:28:36.911" v="4"/>
      <pc:docMkLst>
        <pc:docMk/>
      </pc:docMkLst>
      <pc:sldChg chg="del">
        <pc:chgData name="Juanita Rojas Varela" userId="S::juanitarojas@supertransporte.gov.co::0b674874-92fb-4f6f-94fc-f0260b96d41d" providerId="AD" clId="Web-{7CDC911B-A1FD-EEE7-027E-096B2DB98B66}" dt="2024-09-23T02:28:32.692" v="0"/>
        <pc:sldMkLst>
          <pc:docMk/>
          <pc:sldMk cId="1904881828" sldId="320"/>
        </pc:sldMkLst>
      </pc:sldChg>
      <pc:sldChg chg="del">
        <pc:chgData name="Juanita Rojas Varela" userId="S::juanitarojas@supertransporte.gov.co::0b674874-92fb-4f6f-94fc-f0260b96d41d" providerId="AD" clId="Web-{7CDC911B-A1FD-EEE7-027E-096B2DB98B66}" dt="2024-09-23T02:28:36.911" v="4"/>
        <pc:sldMkLst>
          <pc:docMk/>
          <pc:sldMk cId="2949399661" sldId="2147375087"/>
        </pc:sldMkLst>
      </pc:sldChg>
      <pc:sldChg chg="del">
        <pc:chgData name="Juanita Rojas Varela" userId="S::juanitarojas@supertransporte.gov.co::0b674874-92fb-4f6f-94fc-f0260b96d41d" providerId="AD" clId="Web-{7CDC911B-A1FD-EEE7-027E-096B2DB98B66}" dt="2024-09-23T02:28:33.145" v="1"/>
        <pc:sldMkLst>
          <pc:docMk/>
          <pc:sldMk cId="3524628596" sldId="2147375088"/>
        </pc:sldMkLst>
      </pc:sldChg>
      <pc:sldChg chg="del">
        <pc:chgData name="Juanita Rojas Varela" userId="S::juanitarojas@supertransporte.gov.co::0b674874-92fb-4f6f-94fc-f0260b96d41d" providerId="AD" clId="Web-{7CDC911B-A1FD-EEE7-027E-096B2DB98B66}" dt="2024-09-23T02:28:33.755" v="2"/>
        <pc:sldMkLst>
          <pc:docMk/>
          <pc:sldMk cId="2808918143" sldId="2147375089"/>
        </pc:sldMkLst>
      </pc:sldChg>
      <pc:sldChg chg="del">
        <pc:chgData name="Juanita Rojas Varela" userId="S::juanitarojas@supertransporte.gov.co::0b674874-92fb-4f6f-94fc-f0260b96d41d" providerId="AD" clId="Web-{7CDC911B-A1FD-EEE7-027E-096B2DB98B66}" dt="2024-09-23T02:28:34.411" v="3"/>
        <pc:sldMkLst>
          <pc:docMk/>
          <pc:sldMk cId="918003455" sldId="2147375090"/>
        </pc:sldMkLst>
      </pc:sldChg>
    </pc:docChg>
  </pc:docChgLst>
  <pc:docChgLst>
    <pc:chgData name="Juanita Rojas Varela" userId="S::juanitarojas@supertransporte.gov.co::0b674874-92fb-4f6f-94fc-f0260b96d41d" providerId="AD" clId="Web-{DFCBF068-AF40-2D3C-0CCE-8374476DC00E}"/>
    <pc:docChg chg="modSld">
      <pc:chgData name="Juanita Rojas Varela" userId="S::juanitarojas@supertransporte.gov.co::0b674874-92fb-4f6f-94fc-f0260b96d41d" providerId="AD" clId="Web-{DFCBF068-AF40-2D3C-0CCE-8374476DC00E}" dt="2024-07-28T22:08:35.495" v="69"/>
      <pc:docMkLst>
        <pc:docMk/>
      </pc:docMkLst>
      <pc:sldChg chg="modSp mod setBg">
        <pc:chgData name="Juanita Rojas Varela" userId="S::juanitarojas@supertransporte.gov.co::0b674874-92fb-4f6f-94fc-f0260b96d41d" providerId="AD" clId="Web-{DFCBF068-AF40-2D3C-0CCE-8374476DC00E}" dt="2024-07-28T22:07:59.024" v="63"/>
        <pc:sldMkLst>
          <pc:docMk/>
          <pc:sldMk cId="486561026" sldId="309"/>
        </pc:sldMkLst>
        <pc:spChg chg="mod">
          <ac:chgData name="Juanita Rojas Varela" userId="S::juanitarojas@supertransporte.gov.co::0b674874-92fb-4f6f-94fc-f0260b96d41d" providerId="AD" clId="Web-{DFCBF068-AF40-2D3C-0CCE-8374476DC00E}" dt="2024-07-28T22:07:59.024" v="63"/>
          <ac:spMkLst>
            <pc:docMk/>
            <pc:sldMk cId="486561026" sldId="309"/>
            <ac:spMk id="8" creationId="{755DC482-462B-590A-9F04-31F6504B285A}"/>
          </ac:spMkLst>
        </pc:spChg>
      </pc:sldChg>
      <pc:sldChg chg="modSp mod setBg">
        <pc:chgData name="Juanita Rojas Varela" userId="S::juanitarojas@supertransporte.gov.co::0b674874-92fb-4f6f-94fc-f0260b96d41d" providerId="AD" clId="Web-{DFCBF068-AF40-2D3C-0CCE-8374476DC00E}" dt="2024-07-28T22:08:10.478" v="65"/>
        <pc:sldMkLst>
          <pc:docMk/>
          <pc:sldMk cId="2516417496" sldId="310"/>
        </pc:sldMkLst>
        <pc:spChg chg="mod">
          <ac:chgData name="Juanita Rojas Varela" userId="S::juanitarojas@supertransporte.gov.co::0b674874-92fb-4f6f-94fc-f0260b96d41d" providerId="AD" clId="Web-{DFCBF068-AF40-2D3C-0CCE-8374476DC00E}" dt="2024-07-28T22:08:06.759" v="64"/>
          <ac:spMkLst>
            <pc:docMk/>
            <pc:sldMk cId="2516417496" sldId="310"/>
            <ac:spMk id="4" creationId="{0000F129-D1CE-FB0C-914B-9110F9DFE840}"/>
          </ac:spMkLst>
        </pc:spChg>
      </pc:sldChg>
      <pc:sldChg chg="modSp mod setBg">
        <pc:chgData name="Juanita Rojas Varela" userId="S::juanitarojas@supertransporte.gov.co::0b674874-92fb-4f6f-94fc-f0260b96d41d" providerId="AD" clId="Web-{DFCBF068-AF40-2D3C-0CCE-8374476DC00E}" dt="2024-07-28T22:08:22.166" v="67"/>
        <pc:sldMkLst>
          <pc:docMk/>
          <pc:sldMk cId="2060444198" sldId="312"/>
        </pc:sldMkLst>
        <pc:spChg chg="mod">
          <ac:chgData name="Juanita Rojas Varela" userId="S::juanitarojas@supertransporte.gov.co::0b674874-92fb-4f6f-94fc-f0260b96d41d" providerId="AD" clId="Web-{DFCBF068-AF40-2D3C-0CCE-8374476DC00E}" dt="2024-07-28T22:08:18.431" v="66"/>
          <ac:spMkLst>
            <pc:docMk/>
            <pc:sldMk cId="2060444198" sldId="312"/>
            <ac:spMk id="4" creationId="{0000F129-D1CE-FB0C-914B-9110F9DFE840}"/>
          </ac:spMkLst>
        </pc:spChg>
      </pc:sldChg>
      <pc:sldChg chg="modSp mod setBg">
        <pc:chgData name="Juanita Rojas Varela" userId="S::juanitarojas@supertransporte.gov.co::0b674874-92fb-4f6f-94fc-f0260b96d41d" providerId="AD" clId="Web-{DFCBF068-AF40-2D3C-0CCE-8374476DC00E}" dt="2024-07-28T22:08:35.495" v="69"/>
        <pc:sldMkLst>
          <pc:docMk/>
          <pc:sldMk cId="2723223217" sldId="313"/>
        </pc:sldMkLst>
        <pc:spChg chg="mod">
          <ac:chgData name="Juanita Rojas Varela" userId="S::juanitarojas@supertransporte.gov.co::0b674874-92fb-4f6f-94fc-f0260b96d41d" providerId="AD" clId="Web-{DFCBF068-AF40-2D3C-0CCE-8374476DC00E}" dt="2024-07-28T22:08:35.495" v="69"/>
          <ac:spMkLst>
            <pc:docMk/>
            <pc:sldMk cId="2723223217" sldId="313"/>
            <ac:spMk id="4" creationId="{0000F129-D1CE-FB0C-914B-9110F9DFE840}"/>
          </ac:spMkLst>
        </pc:spChg>
      </pc:sldChg>
    </pc:docChg>
  </pc:docChgLst>
  <pc:docChgLst>
    <pc:chgData name="Juanita Rojas Varela" userId="0b674874-92fb-4f6f-94fc-f0260b96d41d" providerId="ADAL" clId="{9E0C44BF-71BA-43A9-B0E2-4A531EA298F1}"/>
    <pc:docChg chg="undo custSel addSld delSld modSld sldOrd">
      <pc:chgData name="Juanita Rojas Varela" userId="0b674874-92fb-4f6f-94fc-f0260b96d41d" providerId="ADAL" clId="{9E0C44BF-71BA-43A9-B0E2-4A531EA298F1}" dt="2024-09-02T21:44:59.721" v="438" actId="6549"/>
      <pc:docMkLst>
        <pc:docMk/>
      </pc:docMkLst>
      <pc:sldChg chg="modSp mod">
        <pc:chgData name="Juanita Rojas Varela" userId="0b674874-92fb-4f6f-94fc-f0260b96d41d" providerId="ADAL" clId="{9E0C44BF-71BA-43A9-B0E2-4A531EA298F1}" dt="2024-09-02T21:44:59.721" v="438" actId="6549"/>
        <pc:sldMkLst>
          <pc:docMk/>
          <pc:sldMk cId="1864530910" sldId="317"/>
        </pc:sldMkLst>
        <pc:spChg chg="mod">
          <ac:chgData name="Juanita Rojas Varela" userId="0b674874-92fb-4f6f-94fc-f0260b96d41d" providerId="ADAL" clId="{9E0C44BF-71BA-43A9-B0E2-4A531EA298F1}" dt="2024-09-02T21:44:59.721" v="438" actId="6549"/>
          <ac:spMkLst>
            <pc:docMk/>
            <pc:sldMk cId="1864530910" sldId="317"/>
            <ac:spMk id="6" creationId="{8D60E692-1440-C0EA-045C-50F3FF7C409D}"/>
          </ac:spMkLst>
        </pc:spChg>
      </pc:sldChg>
      <pc:sldChg chg="modSp add del mod modTransition">
        <pc:chgData name="Juanita Rojas Varela" userId="0b674874-92fb-4f6f-94fc-f0260b96d41d" providerId="ADAL" clId="{9E0C44BF-71BA-43A9-B0E2-4A531EA298F1}" dt="2024-08-31T04:56:37.279" v="381" actId="47"/>
        <pc:sldMkLst>
          <pc:docMk/>
          <pc:sldMk cId="2949399661" sldId="2147375087"/>
        </pc:sldMkLst>
        <pc:spChg chg="mod">
          <ac:chgData name="Juanita Rojas Varela" userId="0b674874-92fb-4f6f-94fc-f0260b96d41d" providerId="ADAL" clId="{9E0C44BF-71BA-43A9-B0E2-4A531EA298F1}" dt="2024-08-31T04:46:13.105" v="354" actId="6549"/>
          <ac:spMkLst>
            <pc:docMk/>
            <pc:sldMk cId="2949399661" sldId="2147375087"/>
            <ac:spMk id="4" creationId="{C6104CAE-9FFA-DDCE-3502-A7CB22E3185F}"/>
          </ac:spMkLst>
        </pc:spChg>
        <pc:graphicFrameChg chg="mod modGraphic">
          <ac:chgData name="Juanita Rojas Varela" userId="0b674874-92fb-4f6f-94fc-f0260b96d41d" providerId="ADAL" clId="{9E0C44BF-71BA-43A9-B0E2-4A531EA298F1}" dt="2024-08-31T04:47:44.043" v="380" actId="6549"/>
          <ac:graphicFrameMkLst>
            <pc:docMk/>
            <pc:sldMk cId="2949399661" sldId="2147375087"/>
            <ac:graphicFrameMk id="5" creationId="{2E9C96BE-1605-46D4-BC90-F271335E533F}"/>
          </ac:graphicFrameMkLst>
        </pc:graphicFrameChg>
      </pc:sldChg>
      <pc:sldChg chg="modSp add del mod ord">
        <pc:chgData name="Juanita Rojas Varela" userId="0b674874-92fb-4f6f-94fc-f0260b96d41d" providerId="ADAL" clId="{9E0C44BF-71BA-43A9-B0E2-4A531EA298F1}" dt="2024-09-02T21:32:22.954" v="400" actId="47"/>
        <pc:sldMkLst>
          <pc:docMk/>
          <pc:sldMk cId="3143227428" sldId="2147375104"/>
        </pc:sldMkLst>
        <pc:graphicFrameChg chg="modGraphic">
          <ac:chgData name="Juanita Rojas Varela" userId="0b674874-92fb-4f6f-94fc-f0260b96d41d" providerId="ADAL" clId="{9E0C44BF-71BA-43A9-B0E2-4A531EA298F1}" dt="2024-09-02T21:31:18.751" v="398" actId="20577"/>
          <ac:graphicFrameMkLst>
            <pc:docMk/>
            <pc:sldMk cId="3143227428" sldId="2147375104"/>
            <ac:graphicFrameMk id="5" creationId="{2E9C96BE-1605-46D4-BC90-F271335E533F}"/>
          </ac:graphicFrameMkLst>
        </pc:graphicFrameChg>
      </pc:sldChg>
      <pc:sldChg chg="modSp add mod">
        <pc:chgData name="Juanita Rojas Varela" userId="0b674874-92fb-4f6f-94fc-f0260b96d41d" providerId="ADAL" clId="{9E0C44BF-71BA-43A9-B0E2-4A531EA298F1}" dt="2024-09-02T21:38:19.571" v="430" actId="207"/>
        <pc:sldMkLst>
          <pc:docMk/>
          <pc:sldMk cId="2805082108" sldId="2147375105"/>
        </pc:sldMkLst>
        <pc:graphicFrameChg chg="modGraphic">
          <ac:chgData name="Juanita Rojas Varela" userId="0b674874-92fb-4f6f-94fc-f0260b96d41d" providerId="ADAL" clId="{9E0C44BF-71BA-43A9-B0E2-4A531EA298F1}" dt="2024-09-02T21:38:19.571" v="430" actId="207"/>
          <ac:graphicFrameMkLst>
            <pc:docMk/>
            <pc:sldMk cId="2805082108" sldId="2147375105"/>
            <ac:graphicFrameMk id="5" creationId="{2E9C96BE-1605-46D4-BC90-F271335E533F}"/>
          </ac:graphicFrameMkLst>
        </pc:graphicFrameChg>
      </pc:sldChg>
    </pc:docChg>
  </pc:docChgLst>
  <pc:docChgLst>
    <pc:chgData name="Juanita Rojas Varela" userId="S::juanitarojas@supertransporte.gov.co::0b674874-92fb-4f6f-94fc-f0260b96d41d" providerId="AD" clId="Web-{7B87C8C2-D6E6-7770-0B5F-544B8197B820}"/>
    <pc:docChg chg="addSld modSld">
      <pc:chgData name="Juanita Rojas Varela" userId="S::juanitarojas@supertransporte.gov.co::0b674874-92fb-4f6f-94fc-f0260b96d41d" providerId="AD" clId="Web-{7B87C8C2-D6E6-7770-0B5F-544B8197B820}" dt="2024-08-12T21:41:29.825" v="71" actId="20577"/>
      <pc:docMkLst>
        <pc:docMk/>
      </pc:docMkLst>
      <pc:sldChg chg="addSp modSp add">
        <pc:chgData name="Juanita Rojas Varela" userId="S::juanitarojas@supertransporte.gov.co::0b674874-92fb-4f6f-94fc-f0260b96d41d" providerId="AD" clId="Web-{7B87C8C2-D6E6-7770-0B5F-544B8197B820}" dt="2024-08-12T21:41:29.825" v="71" actId="20577"/>
        <pc:sldMkLst>
          <pc:docMk/>
          <pc:sldMk cId="1864530910" sldId="317"/>
        </pc:sldMkLst>
        <pc:spChg chg="add mod">
          <ac:chgData name="Juanita Rojas Varela" userId="S::juanitarojas@supertransporte.gov.co::0b674874-92fb-4f6f-94fc-f0260b96d41d" providerId="AD" clId="Web-{7B87C8C2-D6E6-7770-0B5F-544B8197B820}" dt="2024-08-12T21:41:29.825" v="71" actId="20577"/>
          <ac:spMkLst>
            <pc:docMk/>
            <pc:sldMk cId="1864530910" sldId="317"/>
            <ac:spMk id="6" creationId="{8D60E692-1440-C0EA-045C-50F3FF7C409D}"/>
          </ac:spMkLst>
        </pc:spChg>
      </pc:sldChg>
    </pc:docChg>
  </pc:docChgLst>
  <pc:docChgLst>
    <pc:chgData name="Juanita Rojas Varela" userId="0b674874-92fb-4f6f-94fc-f0260b96d41d" providerId="ADAL" clId="{0F5169BC-1469-415F-9019-A86E0E97BCC7}"/>
    <pc:docChg chg="addSld modSld">
      <pc:chgData name="Juanita Rojas Varela" userId="0b674874-92fb-4f6f-94fc-f0260b96d41d" providerId="ADAL" clId="{0F5169BC-1469-415F-9019-A86E0E97BCC7}" dt="2024-09-09T13:53:36.003" v="23" actId="27918"/>
      <pc:docMkLst>
        <pc:docMk/>
      </pc:docMkLst>
      <pc:sldChg chg="modSp add mod">
        <pc:chgData name="Juanita Rojas Varela" userId="0b674874-92fb-4f6f-94fc-f0260b96d41d" providerId="ADAL" clId="{0F5169BC-1469-415F-9019-A86E0E97BCC7}" dt="2024-09-09T13:49:11.507" v="12" actId="20577"/>
        <pc:sldMkLst>
          <pc:docMk/>
          <pc:sldMk cId="451362919" sldId="277"/>
        </pc:sldMkLst>
        <pc:graphicFrameChg chg="modGraphic">
          <ac:chgData name="Juanita Rojas Varela" userId="0b674874-92fb-4f6f-94fc-f0260b96d41d" providerId="ADAL" clId="{0F5169BC-1469-415F-9019-A86E0E97BCC7}" dt="2024-09-09T13:49:11.507" v="12" actId="20577"/>
          <ac:graphicFrameMkLst>
            <pc:docMk/>
            <pc:sldMk cId="451362919" sldId="277"/>
            <ac:graphicFrameMk id="9" creationId="{C24B08C3-E0C0-066D-8802-C2894E9D6938}"/>
          </ac:graphicFrameMkLst>
        </pc:graphicFrameChg>
      </pc:sldChg>
      <pc:sldChg chg="modSp add mod">
        <pc:chgData name="Juanita Rojas Varela" userId="0b674874-92fb-4f6f-94fc-f0260b96d41d" providerId="ADAL" clId="{0F5169BC-1469-415F-9019-A86E0E97BCC7}" dt="2024-09-09T13:53:36.003" v="23" actId="27918"/>
        <pc:sldMkLst>
          <pc:docMk/>
          <pc:sldMk cId="922966842" sldId="278"/>
        </pc:sldMkLst>
        <pc:graphicFrameChg chg="modGraphic">
          <ac:chgData name="Juanita Rojas Varela" userId="0b674874-92fb-4f6f-94fc-f0260b96d41d" providerId="ADAL" clId="{0F5169BC-1469-415F-9019-A86E0E97BCC7}" dt="2024-09-09T13:52:53.203" v="18" actId="20577"/>
          <ac:graphicFrameMkLst>
            <pc:docMk/>
            <pc:sldMk cId="922966842" sldId="278"/>
            <ac:graphicFrameMk id="11" creationId="{1B27AE14-F112-AD3D-F517-B7AFF1B9640E}"/>
          </ac:graphicFrameMkLst>
        </pc:graphicFrameChg>
      </pc:sldChg>
    </pc:docChg>
  </pc:docChgLst>
  <pc:docChgLst>
    <pc:chgData name="Camilo Esteban Montoya Vásquez" userId="5a0745ba-f4d5-42a4-bbbe-2f9363299950" providerId="ADAL" clId="{2E5D8C41-490C-4876-96E2-FF477F9185E7}"/>
    <pc:docChg chg="undo custSel modSld">
      <pc:chgData name="Camilo Esteban Montoya Vásquez" userId="5a0745ba-f4d5-42a4-bbbe-2f9363299950" providerId="ADAL" clId="{2E5D8C41-490C-4876-96E2-FF477F9185E7}" dt="2024-08-14T15:32:51.452" v="639" actId="113"/>
      <pc:docMkLst>
        <pc:docMk/>
      </pc:docMkLst>
      <pc:sldChg chg="addSp delSp modSp mod">
        <pc:chgData name="Camilo Esteban Montoya Vásquez" userId="5a0745ba-f4d5-42a4-bbbe-2f9363299950" providerId="ADAL" clId="{2E5D8C41-490C-4876-96E2-FF477F9185E7}" dt="2024-08-13T01:00:34.773" v="604" actId="20577"/>
        <pc:sldMkLst>
          <pc:docMk/>
          <pc:sldMk cId="2867346114" sldId="315"/>
        </pc:sldMkLst>
        <pc:graphicFrameChg chg="add del mod">
          <ac:chgData name="Camilo Esteban Montoya Vásquez" userId="5a0745ba-f4d5-42a4-bbbe-2f9363299950" providerId="ADAL" clId="{2E5D8C41-490C-4876-96E2-FF477F9185E7}" dt="2024-08-13T00:52:57.132" v="570" actId="478"/>
          <ac:graphicFrameMkLst>
            <pc:docMk/>
            <pc:sldMk cId="2867346114" sldId="315"/>
            <ac:graphicFrameMk id="2" creationId="{83C2A929-70AF-C415-32F5-3514DADCA266}"/>
          </ac:graphicFrameMkLst>
        </pc:graphicFrameChg>
        <pc:graphicFrameChg chg="del">
          <ac:chgData name="Camilo Esteban Montoya Vásquez" userId="5a0745ba-f4d5-42a4-bbbe-2f9363299950" providerId="ADAL" clId="{2E5D8C41-490C-4876-96E2-FF477F9185E7}" dt="2024-08-13T00:31:00.247" v="434" actId="478"/>
          <ac:graphicFrameMkLst>
            <pc:docMk/>
            <pc:sldMk cId="2867346114" sldId="315"/>
            <ac:graphicFrameMk id="3" creationId="{83C2A929-70AF-C415-32F5-3514DADCA266}"/>
          </ac:graphicFrameMkLst>
        </pc:graphicFrameChg>
        <pc:graphicFrameChg chg="del">
          <ac:chgData name="Camilo Esteban Montoya Vásquez" userId="5a0745ba-f4d5-42a4-bbbe-2f9363299950" providerId="ADAL" clId="{2E5D8C41-490C-4876-96E2-FF477F9185E7}" dt="2024-08-13T00:35:25.122" v="464" actId="478"/>
          <ac:graphicFrameMkLst>
            <pc:docMk/>
            <pc:sldMk cId="2867346114" sldId="315"/>
            <ac:graphicFrameMk id="6" creationId="{A3F210E9-D87D-35CE-9F93-106FC7F17E02}"/>
          </ac:graphicFrameMkLst>
        </pc:graphicFrameChg>
        <pc:graphicFrameChg chg="add del mod">
          <ac:chgData name="Camilo Esteban Montoya Vásquez" userId="5a0745ba-f4d5-42a4-bbbe-2f9363299950" providerId="ADAL" clId="{2E5D8C41-490C-4876-96E2-FF477F9185E7}" dt="2024-08-13T00:51:18.199" v="555" actId="478"/>
          <ac:graphicFrameMkLst>
            <pc:docMk/>
            <pc:sldMk cId="2867346114" sldId="315"/>
            <ac:graphicFrameMk id="7" creationId="{A3F210E9-D87D-35CE-9F93-106FC7F17E02}"/>
          </ac:graphicFrameMkLst>
        </pc:graphicFrameChg>
        <pc:graphicFrameChg chg="add mod">
          <ac:chgData name="Camilo Esteban Montoya Vásquez" userId="5a0745ba-f4d5-42a4-bbbe-2f9363299950" providerId="ADAL" clId="{2E5D8C41-490C-4876-96E2-FF477F9185E7}" dt="2024-08-13T00:51:53.855" v="569" actId="113"/>
          <ac:graphicFrameMkLst>
            <pc:docMk/>
            <pc:sldMk cId="2867346114" sldId="315"/>
            <ac:graphicFrameMk id="8" creationId="{A3F210E9-D87D-35CE-9F93-106FC7F17E02}"/>
          </ac:graphicFrameMkLst>
        </pc:graphicFrameChg>
        <pc:graphicFrameChg chg="modGraphic">
          <ac:chgData name="Camilo Esteban Montoya Vásquez" userId="5a0745ba-f4d5-42a4-bbbe-2f9363299950" providerId="ADAL" clId="{2E5D8C41-490C-4876-96E2-FF477F9185E7}" dt="2024-08-13T01:00:34.773" v="604" actId="20577"/>
          <ac:graphicFrameMkLst>
            <pc:docMk/>
            <pc:sldMk cId="2867346114" sldId="315"/>
            <ac:graphicFrameMk id="9" creationId="{0008B788-4FD1-3A31-B139-DCA54715437B}"/>
          </ac:graphicFrameMkLst>
        </pc:graphicFrameChg>
        <pc:graphicFrameChg chg="modGraphic">
          <ac:chgData name="Camilo Esteban Montoya Vásquez" userId="5a0745ba-f4d5-42a4-bbbe-2f9363299950" providerId="ADAL" clId="{2E5D8C41-490C-4876-96E2-FF477F9185E7}" dt="2024-08-13T00:45:07.412" v="554" actId="20577"/>
          <ac:graphicFrameMkLst>
            <pc:docMk/>
            <pc:sldMk cId="2867346114" sldId="315"/>
            <ac:graphicFrameMk id="10" creationId="{95F32453-6D37-E338-7248-A688197DBEB6}"/>
          </ac:graphicFrameMkLst>
        </pc:graphicFrameChg>
        <pc:graphicFrameChg chg="add mod">
          <ac:chgData name="Camilo Esteban Montoya Vásquez" userId="5a0745ba-f4d5-42a4-bbbe-2f9363299950" providerId="ADAL" clId="{2E5D8C41-490C-4876-96E2-FF477F9185E7}" dt="2024-08-13T00:58:25.875" v="584" actId="113"/>
          <ac:graphicFrameMkLst>
            <pc:docMk/>
            <pc:sldMk cId="2867346114" sldId="315"/>
            <ac:graphicFrameMk id="11" creationId="{83C2A929-70AF-C415-32F5-3514DADCA266}"/>
          </ac:graphicFrameMkLst>
        </pc:graphicFrameChg>
      </pc:sldChg>
    </pc:docChg>
  </pc:docChgLst>
  <pc:docChgLst>
    <pc:chgData name="Juanita Rojas Varela" userId="S::juanitarojas@supertransporte.gov.co::0b674874-92fb-4f6f-94fc-f0260b96d41d" providerId="AD" clId="Web-{23FBE66C-CE8E-E62D-87CF-E67A40BD9BFC}"/>
    <pc:docChg chg="modSld">
      <pc:chgData name="Juanita Rojas Varela" userId="S::juanitarojas@supertransporte.gov.co::0b674874-92fb-4f6f-94fc-f0260b96d41d" providerId="AD" clId="Web-{23FBE66C-CE8E-E62D-87CF-E67A40BD9BFC}" dt="2024-09-16T21:03:25.882" v="3"/>
      <pc:docMkLst>
        <pc:docMk/>
      </pc:docMkLst>
    </pc:docChg>
  </pc:docChgLst>
  <pc:docChgLst>
    <pc:chgData name="Martha Patricia Aguilar Copete" userId="S::marthaaguilar@supertransporte.gov.co::d8d506e0-0641-4903-ab3a-c5827447f079" providerId="AD" clId="Web-{ACA42B8E-5E46-B450-6B0F-EAC728322492}"/>
    <pc:docChg chg="modSld">
      <pc:chgData name="Martha Patricia Aguilar Copete" userId="S::marthaaguilar@supertransporte.gov.co::d8d506e0-0641-4903-ab3a-c5827447f079" providerId="AD" clId="Web-{ACA42B8E-5E46-B450-6B0F-EAC728322492}" dt="2024-08-02T22:42:53.163" v="37"/>
      <pc:docMkLst>
        <pc:docMk/>
      </pc:docMkLst>
      <pc:sldChg chg="modSp">
        <pc:chgData name="Martha Patricia Aguilar Copete" userId="S::marthaaguilar@supertransporte.gov.co::d8d506e0-0641-4903-ab3a-c5827447f079" providerId="AD" clId="Web-{ACA42B8E-5E46-B450-6B0F-EAC728322492}" dt="2024-08-02T22:42:53.163" v="37"/>
        <pc:sldMkLst>
          <pc:docMk/>
          <pc:sldMk cId="698787902" sldId="271"/>
        </pc:sldMkLst>
        <pc:graphicFrameChg chg="mod modGraphic">
          <ac:chgData name="Martha Patricia Aguilar Copete" userId="S::marthaaguilar@supertransporte.gov.co::d8d506e0-0641-4903-ab3a-c5827447f079" providerId="AD" clId="Web-{ACA42B8E-5E46-B450-6B0F-EAC728322492}" dt="2024-08-02T22:42:53.163" v="37"/>
          <ac:graphicFrameMkLst>
            <pc:docMk/>
            <pc:sldMk cId="698787902" sldId="271"/>
            <ac:graphicFrameMk id="15" creationId="{742802DC-BF40-68A2-C229-3D49F1319CE7}"/>
          </ac:graphicFrameMkLst>
        </pc:graphicFrameChg>
      </pc:sldChg>
    </pc:docChg>
  </pc:docChgLst>
  <pc:docChgLst>
    <pc:chgData name="Martha Patricia Aguilar Copete" userId="S::marthaaguilar@supertransporte.gov.co::d8d506e0-0641-4903-ab3a-c5827447f079" providerId="AD" clId="Web-{768FEA01-CEB5-B7B2-5E8E-DE3245FB5900}"/>
    <pc:docChg chg="modSld">
      <pc:chgData name="Martha Patricia Aguilar Copete" userId="S::marthaaguilar@supertransporte.gov.co::d8d506e0-0641-4903-ab3a-c5827447f079" providerId="AD" clId="Web-{768FEA01-CEB5-B7B2-5E8E-DE3245FB5900}" dt="2024-10-04T21:18:31.961" v="1" actId="1076"/>
      <pc:docMkLst>
        <pc:docMk/>
      </pc:docMkLst>
      <pc:sldChg chg="modSp">
        <pc:chgData name="Martha Patricia Aguilar Copete" userId="S::marthaaguilar@supertransporte.gov.co::d8d506e0-0641-4903-ab3a-c5827447f079" providerId="AD" clId="Web-{768FEA01-CEB5-B7B2-5E8E-DE3245FB5900}" dt="2024-10-04T21:18:31.961" v="1" actId="1076"/>
        <pc:sldMkLst>
          <pc:docMk/>
          <pc:sldMk cId="0" sldId="256"/>
        </pc:sldMkLst>
        <pc:grpChg chg="mod">
          <ac:chgData name="Martha Patricia Aguilar Copete" userId="S::marthaaguilar@supertransporte.gov.co::d8d506e0-0641-4903-ab3a-c5827447f079" providerId="AD" clId="Web-{768FEA01-CEB5-B7B2-5E8E-DE3245FB5900}" dt="2024-10-04T21:18:31.961" v="1" actId="1076"/>
          <ac:grpSpMkLst>
            <pc:docMk/>
            <pc:sldMk cId="0" sldId="256"/>
            <ac:grpSpMk id="2" creationId="{00000000-0000-0000-0000-000000000000}"/>
          </ac:grpSpMkLst>
        </pc:grpChg>
      </pc:sldChg>
    </pc:docChg>
  </pc:docChgLst>
  <pc:docChgLst>
    <pc:chgData name="Juanita Rojas Varela" userId="0b674874-92fb-4f6f-94fc-f0260b96d41d" providerId="ADAL" clId="{25E6033F-07F9-4D59-B4EB-989353341550}"/>
    <pc:docChg chg="custSel modSld">
      <pc:chgData name="Juanita Rojas Varela" userId="0b674874-92fb-4f6f-94fc-f0260b96d41d" providerId="ADAL" clId="{25E6033F-07F9-4D59-B4EB-989353341550}" dt="2024-08-26T18:00:25.938" v="16" actId="1076"/>
      <pc:docMkLst>
        <pc:docMk/>
      </pc:docMkLst>
    </pc:docChg>
  </pc:docChgLst>
  <pc:docChgLst>
    <pc:chgData name="Juanita Rojas Varela" userId="S::juanitarojas@supertransporte.gov.co::0b674874-92fb-4f6f-94fc-f0260b96d41d" providerId="AD" clId="Web-{3A335684-507D-BE63-5037-509E2ABE85EC}"/>
    <pc:docChg chg="modSld">
      <pc:chgData name="Juanita Rojas Varela" userId="S::juanitarojas@supertransporte.gov.co::0b674874-92fb-4f6f-94fc-f0260b96d41d" providerId="AD" clId="Web-{3A335684-507D-BE63-5037-509E2ABE85EC}" dt="2024-09-16T17:14:24.232" v="0" actId="1076"/>
      <pc:docMkLst>
        <pc:docMk/>
      </pc:docMkLst>
      <pc:sldChg chg="modSp">
        <pc:chgData name="Juanita Rojas Varela" userId="S::juanitarojas@supertransporte.gov.co::0b674874-92fb-4f6f-94fc-f0260b96d41d" providerId="AD" clId="Web-{3A335684-507D-BE63-5037-509E2ABE85EC}" dt="2024-09-16T17:14:24.232" v="0" actId="1076"/>
        <pc:sldMkLst>
          <pc:docMk/>
          <pc:sldMk cId="2808918143" sldId="2147375089"/>
        </pc:sldMkLst>
        <pc:picChg chg="mod">
          <ac:chgData name="Juanita Rojas Varela" userId="S::juanitarojas@supertransporte.gov.co::0b674874-92fb-4f6f-94fc-f0260b96d41d" providerId="AD" clId="Web-{3A335684-507D-BE63-5037-509E2ABE85EC}" dt="2024-09-16T17:14:24.232" v="0" actId="1076"/>
          <ac:picMkLst>
            <pc:docMk/>
            <pc:sldMk cId="2808918143" sldId="2147375089"/>
            <ac:picMk id="2" creationId="{714D5760-F18C-7F13-2CAC-E6C24E59F44B}"/>
          </ac:picMkLst>
        </pc:picChg>
      </pc:sldChg>
    </pc:docChg>
  </pc:docChgLst>
  <pc:docChgLst>
    <pc:chgData name="Camilo Esteban Montoya Vásquez" userId="5a0745ba-f4d5-42a4-bbbe-2f9363299950" providerId="ADAL" clId="{0578513D-12CF-4D0E-BF4D-09C174C3B70C}"/>
    <pc:docChg chg="undo redo custSel addSld delSld modSld">
      <pc:chgData name="Camilo Esteban Montoya Vásquez" userId="5a0745ba-f4d5-42a4-bbbe-2f9363299950" providerId="ADAL" clId="{0578513D-12CF-4D0E-BF4D-09C174C3B70C}" dt="2024-07-29T17:09:45.120" v="562" actId="1076"/>
      <pc:docMkLst>
        <pc:docMk/>
      </pc:docMkLst>
      <pc:sldChg chg="addSp delSp modSp mod">
        <pc:chgData name="Camilo Esteban Montoya Vásquez" userId="5a0745ba-f4d5-42a4-bbbe-2f9363299950" providerId="ADAL" clId="{0578513D-12CF-4D0E-BF4D-09C174C3B70C}" dt="2024-07-29T02:48:13.148" v="243" actId="113"/>
        <pc:sldMkLst>
          <pc:docMk/>
          <pc:sldMk cId="1292707646" sldId="303"/>
        </pc:sldMkLst>
        <pc:graphicFrameChg chg="del">
          <ac:chgData name="Camilo Esteban Montoya Vásquez" userId="5a0745ba-f4d5-42a4-bbbe-2f9363299950" providerId="ADAL" clId="{0578513D-12CF-4D0E-BF4D-09C174C3B70C}" dt="2024-07-29T02:32:29.385" v="196" actId="478"/>
          <ac:graphicFrameMkLst>
            <pc:docMk/>
            <pc:sldMk cId="1292707646" sldId="303"/>
            <ac:graphicFrameMk id="2" creationId="{D605F535-5A08-67B0-8EDD-A7F16EC1A6F4}"/>
          </ac:graphicFrameMkLst>
        </pc:graphicFrameChg>
        <pc:graphicFrameChg chg="add mod">
          <ac:chgData name="Camilo Esteban Montoya Vásquez" userId="5a0745ba-f4d5-42a4-bbbe-2f9363299950" providerId="ADAL" clId="{0578513D-12CF-4D0E-BF4D-09C174C3B70C}" dt="2024-07-29T02:48:13.148" v="243" actId="113"/>
          <ac:graphicFrameMkLst>
            <pc:docMk/>
            <pc:sldMk cId="1292707646" sldId="303"/>
            <ac:graphicFrameMk id="3" creationId="{D605F535-5A08-67B0-8EDD-A7F16EC1A6F4}"/>
          </ac:graphicFrameMkLst>
        </pc:graphicFrameChg>
        <pc:graphicFrameChg chg="modGraphic">
          <ac:chgData name="Camilo Esteban Montoya Vásquez" userId="5a0745ba-f4d5-42a4-bbbe-2f9363299950" providerId="ADAL" clId="{0578513D-12CF-4D0E-BF4D-09C174C3B70C}" dt="2024-07-29T02:40:03.231" v="232" actId="20577"/>
          <ac:graphicFrameMkLst>
            <pc:docMk/>
            <pc:sldMk cId="1292707646" sldId="303"/>
            <ac:graphicFrameMk id="6" creationId="{D71683C2-7539-B9C2-5254-222E328A894A}"/>
          </ac:graphicFrameMkLst>
        </pc:graphicFrameChg>
      </pc:sldChg>
      <pc:sldChg chg="modSp mod">
        <pc:chgData name="Camilo Esteban Montoya Vásquez" userId="5a0745ba-f4d5-42a4-bbbe-2f9363299950" providerId="ADAL" clId="{0578513D-12CF-4D0E-BF4D-09C174C3B70C}" dt="2024-07-29T03:45:07.306" v="408" actId="33524"/>
        <pc:sldMkLst>
          <pc:docMk/>
          <pc:sldMk cId="2516417496" sldId="310"/>
        </pc:sldMkLst>
        <pc:graphicFrameChg chg="modGraphic">
          <ac:chgData name="Camilo Esteban Montoya Vásquez" userId="5a0745ba-f4d5-42a4-bbbe-2f9363299950" providerId="ADAL" clId="{0578513D-12CF-4D0E-BF4D-09C174C3B70C}" dt="2024-07-29T03:45:07.306" v="408" actId="33524"/>
          <ac:graphicFrameMkLst>
            <pc:docMk/>
            <pc:sldMk cId="2516417496" sldId="310"/>
            <ac:graphicFrameMk id="2" creationId="{B1EB4D83-B8C1-350C-6256-ACDA3563448F}"/>
          </ac:graphicFrameMkLst>
        </pc:graphicFrameChg>
      </pc:sldChg>
      <pc:sldChg chg="addSp delSp modSp mod">
        <pc:chgData name="Camilo Esteban Montoya Vásquez" userId="5a0745ba-f4d5-42a4-bbbe-2f9363299950" providerId="ADAL" clId="{0578513D-12CF-4D0E-BF4D-09C174C3B70C}" dt="2024-07-29T05:01:11.861" v="450" actId="20577"/>
        <pc:sldMkLst>
          <pc:docMk/>
          <pc:sldMk cId="2060444198" sldId="312"/>
        </pc:sldMkLst>
        <pc:graphicFrameChg chg="add del mod modGraphic">
          <ac:chgData name="Camilo Esteban Montoya Vásquez" userId="5a0745ba-f4d5-42a4-bbbe-2f9363299950" providerId="ADAL" clId="{0578513D-12CF-4D0E-BF4D-09C174C3B70C}" dt="2024-07-29T04:59:04.300" v="418" actId="478"/>
          <ac:graphicFrameMkLst>
            <pc:docMk/>
            <pc:sldMk cId="2060444198" sldId="312"/>
            <ac:graphicFrameMk id="2" creationId="{A392C6E9-1743-3875-B318-EB6507B16F17}"/>
          </ac:graphicFrameMkLst>
        </pc:graphicFrameChg>
        <pc:graphicFrameChg chg="add mod modGraphic">
          <ac:chgData name="Camilo Esteban Montoya Vásquez" userId="5a0745ba-f4d5-42a4-bbbe-2f9363299950" providerId="ADAL" clId="{0578513D-12CF-4D0E-BF4D-09C174C3B70C}" dt="2024-07-29T05:01:11.861" v="450" actId="20577"/>
          <ac:graphicFrameMkLst>
            <pc:docMk/>
            <pc:sldMk cId="2060444198" sldId="312"/>
            <ac:graphicFrameMk id="3" creationId="{40FCCB4D-9418-8162-8A4B-9C7677D00134}"/>
          </ac:graphicFrameMkLst>
        </pc:graphicFrameChg>
      </pc:sldChg>
      <pc:sldChg chg="addSp delSp modSp mod">
        <pc:chgData name="Camilo Esteban Montoya Vásquez" userId="5a0745ba-f4d5-42a4-bbbe-2f9363299950" providerId="ADAL" clId="{0578513D-12CF-4D0E-BF4D-09C174C3B70C}" dt="2024-07-29T14:45:59.428" v="488" actId="20577"/>
        <pc:sldMkLst>
          <pc:docMk/>
          <pc:sldMk cId="2723223217" sldId="313"/>
        </pc:sldMkLst>
        <pc:graphicFrameChg chg="add del mod modGraphic">
          <ac:chgData name="Camilo Esteban Montoya Vásquez" userId="5a0745ba-f4d5-42a4-bbbe-2f9363299950" providerId="ADAL" clId="{0578513D-12CF-4D0E-BF4D-09C174C3B70C}" dt="2024-07-29T14:45:26.357" v="463" actId="478"/>
          <ac:graphicFrameMkLst>
            <pc:docMk/>
            <pc:sldMk cId="2723223217" sldId="313"/>
            <ac:graphicFrameMk id="2" creationId="{06E94708-1EEC-36C1-B1D5-5EC93715C4AD}"/>
          </ac:graphicFrameMkLst>
        </pc:graphicFrameChg>
        <pc:graphicFrameChg chg="add mod modGraphic">
          <ac:chgData name="Camilo Esteban Montoya Vásquez" userId="5a0745ba-f4d5-42a4-bbbe-2f9363299950" providerId="ADAL" clId="{0578513D-12CF-4D0E-BF4D-09C174C3B70C}" dt="2024-07-29T14:45:59.428" v="488" actId="20577"/>
          <ac:graphicFrameMkLst>
            <pc:docMk/>
            <pc:sldMk cId="2723223217" sldId="313"/>
            <ac:graphicFrameMk id="3" creationId="{18114B91-0511-09DE-043B-3D1C85D29D11}"/>
          </ac:graphicFrameMkLst>
        </pc:graphicFrameChg>
      </pc:sldChg>
      <pc:sldChg chg="addSp delSp modSp add del mod">
        <pc:chgData name="Camilo Esteban Montoya Vásquez" userId="5a0745ba-f4d5-42a4-bbbe-2f9363299950" providerId="ADAL" clId="{0578513D-12CF-4D0E-BF4D-09C174C3B70C}" dt="2024-07-29T03:44:07.422" v="391" actId="2696"/>
        <pc:sldMkLst>
          <pc:docMk/>
          <pc:sldMk cId="2217638135" sldId="314"/>
        </pc:sldMkLst>
        <pc:spChg chg="mod">
          <ac:chgData name="Camilo Esteban Montoya Vásquez" userId="5a0745ba-f4d5-42a4-bbbe-2f9363299950" providerId="ADAL" clId="{0578513D-12CF-4D0E-BF4D-09C174C3B70C}" dt="2024-07-29T03:30:23.715" v="346" actId="20577"/>
          <ac:spMkLst>
            <pc:docMk/>
            <pc:sldMk cId="2217638135" sldId="314"/>
            <ac:spMk id="4" creationId="{0000F129-D1CE-FB0C-914B-9110F9DFE840}"/>
          </ac:spMkLst>
        </pc:spChg>
        <pc:graphicFrameChg chg="add del mod modGraphic">
          <ac:chgData name="Camilo Esteban Montoya Vásquez" userId="5a0745ba-f4d5-42a4-bbbe-2f9363299950" providerId="ADAL" clId="{0578513D-12CF-4D0E-BF4D-09C174C3B70C}" dt="2024-07-29T03:30:49.353" v="358" actId="478"/>
          <ac:graphicFrameMkLst>
            <pc:docMk/>
            <pc:sldMk cId="2217638135" sldId="314"/>
            <ac:graphicFrameMk id="2" creationId="{09397096-2F02-7567-D2B3-E576E842002E}"/>
          </ac:graphicFrameMkLst>
        </pc:graphicFrameChg>
        <pc:graphicFrameChg chg="add del mod modGraphic">
          <ac:chgData name="Camilo Esteban Montoya Vásquez" userId="5a0745ba-f4d5-42a4-bbbe-2f9363299950" providerId="ADAL" clId="{0578513D-12CF-4D0E-BF4D-09C174C3B70C}" dt="2024-07-29T03:31:45.722" v="376" actId="478"/>
          <ac:graphicFrameMkLst>
            <pc:docMk/>
            <pc:sldMk cId="2217638135" sldId="314"/>
            <ac:graphicFrameMk id="3" creationId="{019258DA-348F-B0A2-F3C6-3FF0EC03E0B1}"/>
          </ac:graphicFrameMkLst>
        </pc:graphicFrameChg>
        <pc:graphicFrameChg chg="del">
          <ac:chgData name="Camilo Esteban Montoya Vásquez" userId="5a0745ba-f4d5-42a4-bbbe-2f9363299950" providerId="ADAL" clId="{0578513D-12CF-4D0E-BF4D-09C174C3B70C}" dt="2024-07-29T02:58:37.946" v="292" actId="478"/>
          <ac:graphicFrameMkLst>
            <pc:docMk/>
            <pc:sldMk cId="2217638135" sldId="314"/>
            <ac:graphicFrameMk id="6" creationId="{789CE179-E164-103D-955C-603C1FB24A28}"/>
          </ac:graphicFrameMkLst>
        </pc:graphicFrameChg>
        <pc:graphicFrameChg chg="del">
          <ac:chgData name="Camilo Esteban Montoya Vásquez" userId="5a0745ba-f4d5-42a4-bbbe-2f9363299950" providerId="ADAL" clId="{0578513D-12CF-4D0E-BF4D-09C174C3B70C}" dt="2024-07-29T02:58:40.906" v="293" actId="478"/>
          <ac:graphicFrameMkLst>
            <pc:docMk/>
            <pc:sldMk cId="2217638135" sldId="314"/>
            <ac:graphicFrameMk id="7" creationId="{C81B8FAA-C5BE-314C-0B26-ED8733FAF402}"/>
          </ac:graphicFrameMkLst>
        </pc:graphicFrameChg>
        <pc:graphicFrameChg chg="add del mod modGraphic">
          <ac:chgData name="Camilo Esteban Montoya Vásquez" userId="5a0745ba-f4d5-42a4-bbbe-2f9363299950" providerId="ADAL" clId="{0578513D-12CF-4D0E-BF4D-09C174C3B70C}" dt="2024-07-29T03:43:55.943" v="390" actId="478"/>
          <ac:graphicFrameMkLst>
            <pc:docMk/>
            <pc:sldMk cId="2217638135" sldId="314"/>
            <ac:graphicFrameMk id="8" creationId="{6F65116D-37EC-685D-D3DA-9E0A8FE3369F}"/>
          </ac:graphicFrameMkLst>
        </pc:graphicFrameChg>
      </pc:sldChg>
    </pc:docChg>
  </pc:docChgLst>
  <pc:docChgLst>
    <pc:chgData name="Camilo Esteban Montoya Vásquez" userId="5a0745ba-f4d5-42a4-bbbe-2f9363299950" providerId="ADAL" clId="{EC19BA0D-D517-4677-8E77-18F996132AE6}"/>
    <pc:docChg chg="undo custSel modSld">
      <pc:chgData name="Camilo Esteban Montoya Vásquez" userId="5a0745ba-f4d5-42a4-bbbe-2f9363299950" providerId="ADAL" clId="{EC19BA0D-D517-4677-8E77-18F996132AE6}" dt="2024-09-15T13:46:31.289" v="332" actId="27918"/>
      <pc:docMkLst>
        <pc:docMk/>
      </pc:docMkLst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30092024/CONSOLIDACI&#211;N%203009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30092024/CONSOLIDACI&#211;N%20300920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supertransporte-my.sharepoint.com/personal/marthaaguilar_supertransporte_gov_co/Documents/SEGUIMIENTO%20SEMANAL%20PRESUPUESTO%20Y%20PAA/30092024/CONSOLIDACI&#211;N%203009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5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'[CONSOLIDACIÓN 30092024.xlsx]GRAFICAS'!$B$7</c:f>
              <c:strCache>
                <c:ptCount val="1"/>
                <c:pt idx="0">
                  <c:v>APR. VIGENTE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>
              <a:noFill/>
              <a:prstDash val="sysDash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30092024.xlsx]GRAFICAS'!$A$8:$A$9</c:f>
              <c:strCache>
                <c:ptCount val="2"/>
                <c:pt idx="0">
                  <c:v>FUNCIONAMIENTO</c:v>
                </c:pt>
                <c:pt idx="1">
                  <c:v>INVERSIÓN </c:v>
                </c:pt>
              </c:strCache>
            </c:strRef>
          </c:cat>
          <c:val>
            <c:numRef>
              <c:f>'[CONSOLIDACIÓN 30092024.xlsx]GRAFICAS'!$B$8:$B$9</c:f>
              <c:numCache>
                <c:formatCode>#,##0,,</c:formatCode>
                <c:ptCount val="2"/>
                <c:pt idx="0">
                  <c:v>57558857000</c:v>
                </c:pt>
                <c:pt idx="1">
                  <c:v>21457922478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1D-427F-9A35-9B7521E6BF94}"/>
            </c:ext>
          </c:extLst>
        </c:ser>
        <c:ser>
          <c:idx val="1"/>
          <c:order val="1"/>
          <c:tx>
            <c:strRef>
              <c:f>'[CONSOLIDACIÓN 30092024.xlsx]GRAFICAS'!$C$7</c:f>
              <c:strCache>
                <c:ptCount val="1"/>
                <c:pt idx="0">
                  <c:v>COMPROMISO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30092024.xlsx]GRAFICAS'!$A$8:$A$9</c:f>
              <c:strCache>
                <c:ptCount val="2"/>
                <c:pt idx="0">
                  <c:v>FUNCIONAMIENTO</c:v>
                </c:pt>
                <c:pt idx="1">
                  <c:v>INVERSIÓN </c:v>
                </c:pt>
              </c:strCache>
            </c:strRef>
          </c:cat>
          <c:val>
            <c:numRef>
              <c:f>'[CONSOLIDACIÓN 30092024.xlsx]GRAFICAS'!$C$8:$C$9</c:f>
              <c:numCache>
                <c:formatCode>#,##0,,</c:formatCode>
                <c:ptCount val="2"/>
                <c:pt idx="0">
                  <c:v>39678075877.279999</c:v>
                </c:pt>
                <c:pt idx="1">
                  <c:v>18449344261.41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1D-427F-9A35-9B7521E6BF94}"/>
            </c:ext>
          </c:extLst>
        </c:ser>
        <c:ser>
          <c:idx val="2"/>
          <c:order val="2"/>
          <c:tx>
            <c:strRef>
              <c:f>'[CONSOLIDACIÓN 30092024.xlsx]GRAFICAS'!$D$7</c:f>
              <c:strCache>
                <c:ptCount val="1"/>
                <c:pt idx="0">
                  <c:v>OBLIGACIÓN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30092024.xlsx]GRAFICAS'!$A$8:$A$9</c:f>
              <c:strCache>
                <c:ptCount val="2"/>
                <c:pt idx="0">
                  <c:v>FUNCIONAMIENTO</c:v>
                </c:pt>
                <c:pt idx="1">
                  <c:v>INVERSIÓN </c:v>
                </c:pt>
              </c:strCache>
            </c:strRef>
          </c:cat>
          <c:val>
            <c:numRef>
              <c:f>'[CONSOLIDACIÓN 30092024.xlsx]GRAFICAS'!$D$8:$D$9</c:f>
              <c:numCache>
                <c:formatCode>#,##0,,</c:formatCode>
                <c:ptCount val="2"/>
                <c:pt idx="0">
                  <c:v>32272870497.590004</c:v>
                </c:pt>
                <c:pt idx="1">
                  <c:v>9976687139.2399998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1D-427F-9A35-9B7521E6B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5402207"/>
        <c:axId val="75403647"/>
      </c:barChart>
      <c:catAx>
        <c:axId val="7540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5403647"/>
        <c:crosses val="autoZero"/>
        <c:auto val="1"/>
        <c:lblAlgn val="ctr"/>
        <c:lblOffset val="100"/>
        <c:noMultiLvlLbl val="0"/>
      </c:catAx>
      <c:valAx>
        <c:axId val="75403647"/>
        <c:scaling>
          <c:orientation val="minMax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7540220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146279166545523E-2"/>
          <c:y val="2.7820579964370065E-2"/>
          <c:w val="0.85872358739535448"/>
          <c:h val="0.7386702624358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'[CONSOLIDACIÓN 30092024.xlsx]GRAFICAS'!$B$52</c:f>
              <c:strCache>
                <c:ptCount val="1"/>
                <c:pt idx="0">
                  <c:v>APR. VIGENTE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30092024.xlsx]GRAFICAS'!$A$53:$A$55</c:f>
              <c:strCache>
                <c:ptCount val="2"/>
                <c:pt idx="0">
                  <c:v>FORTALECIMIENTO</c:v>
                </c:pt>
                <c:pt idx="1">
                  <c:v>MEJORAMIENTO</c:v>
                </c:pt>
              </c:strCache>
              <c:extLst/>
            </c:strRef>
          </c:cat>
          <c:val>
            <c:numRef>
              <c:f>'[CONSOLIDACIÓN 30092024.xlsx]GRAFICAS'!$B$53:$B$55</c:f>
              <c:numCache>
                <c:formatCode>#,###,,</c:formatCode>
                <c:ptCount val="2"/>
                <c:pt idx="0" formatCode="#,##0,,">
                  <c:v>9909757581</c:v>
                </c:pt>
                <c:pt idx="1">
                  <c:v>11548164897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7C9-4BD8-B7B4-55DD5DD81A02}"/>
            </c:ext>
          </c:extLst>
        </c:ser>
        <c:ser>
          <c:idx val="1"/>
          <c:order val="1"/>
          <c:tx>
            <c:strRef>
              <c:f>'[CONSOLIDACIÓN 30092024.xlsx]GRAFICAS'!$C$52</c:f>
              <c:strCache>
                <c:ptCount val="1"/>
                <c:pt idx="0">
                  <c:v>COMPROMISO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7C9-4BD8-B7B4-55DD5DD81A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30092024.xlsx]GRAFICAS'!$A$53:$A$55</c:f>
              <c:strCache>
                <c:ptCount val="2"/>
                <c:pt idx="0">
                  <c:v>FORTALECIMIENTO</c:v>
                </c:pt>
                <c:pt idx="1">
                  <c:v>MEJORAMIENTO</c:v>
                </c:pt>
              </c:strCache>
              <c:extLst/>
            </c:strRef>
          </c:cat>
          <c:val>
            <c:numRef>
              <c:f>'[CONSOLIDACIÓN 30092024.xlsx]GRAFICAS'!$C$53:$C$55</c:f>
              <c:numCache>
                <c:formatCode>#,###,,</c:formatCode>
                <c:ptCount val="2"/>
                <c:pt idx="0" formatCode="#,##0,,">
                  <c:v>9160952286.0100002</c:v>
                </c:pt>
                <c:pt idx="1">
                  <c:v>9288391975.3999996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7C9-4BD8-B7B4-55DD5DD81A02}"/>
            </c:ext>
          </c:extLst>
        </c:ser>
        <c:ser>
          <c:idx val="3"/>
          <c:order val="3"/>
          <c:tx>
            <c:strRef>
              <c:f>'[CONSOLIDACIÓN 30092024.xlsx]GRAFICAS'!$E$52</c:f>
              <c:strCache>
                <c:ptCount val="1"/>
                <c:pt idx="0">
                  <c:v>OBLIGACIÓN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C9-4BD8-B7B4-55DD5DD81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30092024.xlsx]GRAFICAS'!$A$53:$A$55</c:f>
              <c:strCache>
                <c:ptCount val="2"/>
                <c:pt idx="0">
                  <c:v>FORTALECIMIENTO</c:v>
                </c:pt>
                <c:pt idx="1">
                  <c:v>MEJORAMIENTO</c:v>
                </c:pt>
              </c:strCache>
              <c:extLst/>
            </c:strRef>
          </c:cat>
          <c:val>
            <c:numRef>
              <c:f>'[CONSOLIDACIÓN 30092024.xlsx]GRAFICAS'!$E$53:$E$55</c:f>
              <c:numCache>
                <c:formatCode>#,###,,</c:formatCode>
                <c:ptCount val="2"/>
                <c:pt idx="0" formatCode="#,##0,,">
                  <c:v>6157014372.3100004</c:v>
                </c:pt>
                <c:pt idx="1">
                  <c:v>3819672766.9299998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C7C9-4BD8-B7B4-55DD5DD81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1072223"/>
        <c:axId val="1091072703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'[CONSOLIDACIÓN 30092024.xlsx]GRAFICAS'!$D$52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'[CONSOLIDACIÓN 30092024.xlsx]GRAFICAS'!$A$53:$A$55</c15:sqref>
                        </c15:formulaRef>
                      </c:ext>
                    </c:extLst>
                    <c:strCache>
                      <c:ptCount val="2"/>
                      <c:pt idx="0">
                        <c:v>FORTALECIMIENTO</c:v>
                      </c:pt>
                      <c:pt idx="1">
                        <c:v>MEJORAMIENTO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'[CONSOLIDACIÓN 30092024.xlsx]GRAFICAS'!$D$53:$D$55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0.92443757691654482</c:v>
                      </c:pt>
                      <c:pt idx="1">
                        <c:v>0.80431757411196581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C7C9-4BD8-B7B4-55DD5DD81A02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'[CONSOLIDACIÓN 30092024.xlsx]GRAFICAS'!$F$52</c15:sqref>
                        </c15:formulaRef>
                      </c:ext>
                    </c:extLst>
                    <c:strCache>
                      <c:ptCount val="1"/>
                      <c:pt idx="0">
                        <c:v>%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'[CONSOLIDACIÓN 30092024.xlsx]GRAFICAS'!$A$53:$A$55</c15:sqref>
                        </c15:formulaRef>
                      </c:ext>
                    </c:extLst>
                    <c:strCache>
                      <c:ptCount val="2"/>
                      <c:pt idx="0">
                        <c:v>FORTALECIMIENTO</c:v>
                      </c:pt>
                      <c:pt idx="1">
                        <c:v>MEJORAMIENTO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'[CONSOLIDACIÓN 30092024.xlsx]GRAFICAS'!$F$53:$F$55</c15:sqref>
                        </c15:formulaRef>
                      </c:ext>
                    </c:extLst>
                    <c:numCache>
                      <c:formatCode>0%</c:formatCode>
                      <c:ptCount val="2"/>
                      <c:pt idx="0">
                        <c:v>0.62130827338449302</c:v>
                      </c:pt>
                      <c:pt idx="1">
                        <c:v>0.33076015115806673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7C9-4BD8-B7B4-55DD5DD81A02}"/>
                  </c:ext>
                </c:extLst>
              </c15:ser>
            </c15:filteredBarSeries>
          </c:ext>
        </c:extLst>
      </c:barChart>
      <c:catAx>
        <c:axId val="109107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91072703"/>
        <c:crosses val="autoZero"/>
        <c:auto val="1"/>
        <c:lblAlgn val="ctr"/>
        <c:lblOffset val="100"/>
        <c:noMultiLvlLbl val="0"/>
      </c:catAx>
      <c:valAx>
        <c:axId val="1091072703"/>
        <c:scaling>
          <c:orientation val="minMax"/>
        </c:scaling>
        <c:delete val="0"/>
        <c:axPos val="l"/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9107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s-E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362848343313316E-2"/>
          <c:y val="4.1656544282309707E-2"/>
          <c:w val="0.91108727328530992"/>
          <c:h val="0.81714571717818452"/>
        </c:manualLayout>
      </c:layout>
      <c:lineChart>
        <c:grouping val="standard"/>
        <c:varyColors val="0"/>
        <c:ser>
          <c:idx val="0"/>
          <c:order val="0"/>
          <c:tx>
            <c:strRef>
              <c:f>'[CONSOLIDACIÓN 30092024.xlsx]METAS'!$B$38</c:f>
              <c:strCache>
                <c:ptCount val="1"/>
                <c:pt idx="0">
                  <c:v>PROPUESTA AJUSTE COMPROMISO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9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30092024.xlsx]METAS'!$C$37:$N$37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'[CONSOLIDACIÓN 30092024.xlsx]METAS'!$C$38:$N$38</c:f>
              <c:numCache>
                <c:formatCode>0%</c:formatCode>
                <c:ptCount val="12"/>
                <c:pt idx="0">
                  <c:v>0.52267944445688752</c:v>
                </c:pt>
                <c:pt idx="1">
                  <c:v>0.64826079557616711</c:v>
                </c:pt>
                <c:pt idx="2">
                  <c:v>0.76480952407325586</c:v>
                </c:pt>
                <c:pt idx="3">
                  <c:v>0.76480952407325586</c:v>
                </c:pt>
                <c:pt idx="4">
                  <c:v>0.76480952407325586</c:v>
                </c:pt>
                <c:pt idx="5">
                  <c:v>0.81117112874490827</c:v>
                </c:pt>
                <c:pt idx="6">
                  <c:v>0.82</c:v>
                </c:pt>
                <c:pt idx="7">
                  <c:v>0.85</c:v>
                </c:pt>
                <c:pt idx="8">
                  <c:v>0.87</c:v>
                </c:pt>
                <c:pt idx="9">
                  <c:v>0.96</c:v>
                </c:pt>
                <c:pt idx="10">
                  <c:v>0.96</c:v>
                </c:pt>
                <c:pt idx="11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AD-41EA-A57F-48795AEF977C}"/>
            </c:ext>
          </c:extLst>
        </c:ser>
        <c:ser>
          <c:idx val="1"/>
          <c:order val="1"/>
          <c:tx>
            <c:strRef>
              <c:f>'[CONSOLIDACIÓN 30092024.xlsx]METAS'!$B$39</c:f>
              <c:strCache>
                <c:ptCount val="1"/>
                <c:pt idx="0">
                  <c:v>AVANCE COMPROMISO 2024</c:v>
                </c:pt>
              </c:strCache>
            </c:strRef>
          </c:tx>
          <c:spPr>
            <a:ln w="34925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30092024.xlsx]METAS'!$C$37:$N$37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'[CONSOLIDACIÓN 30092024.xlsx]METAS'!$C$39:$N$39</c:f>
              <c:numCache>
                <c:formatCode>0%</c:formatCode>
                <c:ptCount val="12"/>
                <c:pt idx="0">
                  <c:v>0.36</c:v>
                </c:pt>
                <c:pt idx="1">
                  <c:v>0.47</c:v>
                </c:pt>
                <c:pt idx="2">
                  <c:v>0.67</c:v>
                </c:pt>
                <c:pt idx="3">
                  <c:v>0.76484037393771409</c:v>
                </c:pt>
                <c:pt idx="4">
                  <c:v>0.79619987939262982</c:v>
                </c:pt>
                <c:pt idx="5">
                  <c:v>0.81402611286850224</c:v>
                </c:pt>
                <c:pt idx="6">
                  <c:v>0.81856510181768216</c:v>
                </c:pt>
                <c:pt idx="7">
                  <c:v>0.85979172868787357</c:v>
                </c:pt>
                <c:pt idx="8">
                  <c:v>0.85979172868787357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AD-41EA-A57F-48795AEF977C}"/>
            </c:ext>
          </c:extLst>
        </c:ser>
        <c:ser>
          <c:idx val="2"/>
          <c:order val="2"/>
          <c:tx>
            <c:strRef>
              <c:f>'[CONSOLIDACIÓN 30092024.xlsx]METAS'!$B$40</c:f>
              <c:strCache>
                <c:ptCount val="1"/>
                <c:pt idx="0">
                  <c:v>PROPUESTA AJUSTE OBLIGACIÓN 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6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30092024.xlsx]METAS'!$C$37:$N$37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'[CONSOLIDACIÓN 30092024.xlsx]METAS'!$C$40:$N$40</c:f>
              <c:numCache>
                <c:formatCode>0%</c:formatCode>
                <c:ptCount val="12"/>
                <c:pt idx="0">
                  <c:v>0</c:v>
                </c:pt>
                <c:pt idx="1">
                  <c:v>0.02</c:v>
                </c:pt>
                <c:pt idx="2">
                  <c:v>0.08</c:v>
                </c:pt>
                <c:pt idx="3">
                  <c:v>0.11108552880987811</c:v>
                </c:pt>
                <c:pt idx="4">
                  <c:v>0.17</c:v>
                </c:pt>
                <c:pt idx="5">
                  <c:v>0.27</c:v>
                </c:pt>
                <c:pt idx="6">
                  <c:v>0.34</c:v>
                </c:pt>
                <c:pt idx="7">
                  <c:v>0.41</c:v>
                </c:pt>
                <c:pt idx="8">
                  <c:v>0.47</c:v>
                </c:pt>
                <c:pt idx="9">
                  <c:v>0.53</c:v>
                </c:pt>
                <c:pt idx="10">
                  <c:v>0.65</c:v>
                </c:pt>
                <c:pt idx="11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AD-41EA-A57F-48795AEF977C}"/>
            </c:ext>
          </c:extLst>
        </c:ser>
        <c:ser>
          <c:idx val="3"/>
          <c:order val="3"/>
          <c:tx>
            <c:strRef>
              <c:f>'[CONSOLIDACIÓN 30092024.xlsx]METAS'!$B$41</c:f>
              <c:strCache>
                <c:ptCount val="1"/>
                <c:pt idx="0">
                  <c:v>AVANCE OBLIGACIÓN 2024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30092024.xlsx]METAS'!$C$37:$N$37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'[CONSOLIDACIÓN 30092024.xlsx]METAS'!$C$41:$O$41</c:f>
              <c:numCache>
                <c:formatCode>0%</c:formatCode>
                <c:ptCount val="13"/>
                <c:pt idx="0">
                  <c:v>0</c:v>
                </c:pt>
                <c:pt idx="1">
                  <c:v>0.02</c:v>
                </c:pt>
                <c:pt idx="2">
                  <c:v>0.06</c:v>
                </c:pt>
                <c:pt idx="3">
                  <c:v>0.11111637867433627</c:v>
                </c:pt>
                <c:pt idx="4">
                  <c:v>0.17178120272124137</c:v>
                </c:pt>
                <c:pt idx="5">
                  <c:v>0.27205494052815266</c:v>
                </c:pt>
                <c:pt idx="6">
                  <c:v>0.36</c:v>
                </c:pt>
                <c:pt idx="7">
                  <c:v>0.46494189497928895</c:v>
                </c:pt>
                <c:pt idx="8">
                  <c:v>0.46494189497928895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AD-41EA-A57F-48795AEF97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21440776"/>
        <c:axId val="321451016"/>
      </c:lineChart>
      <c:catAx>
        <c:axId val="32144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451016"/>
        <c:crosses val="autoZero"/>
        <c:auto val="1"/>
        <c:lblAlgn val="ctr"/>
        <c:lblOffset val="100"/>
        <c:noMultiLvlLbl val="0"/>
      </c:catAx>
      <c:valAx>
        <c:axId val="321451016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214407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FORTALECIMIENTO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4.718289797530438E-2"/>
          <c:y val="0.1019653200351902"/>
          <c:w val="0.93797299647874866"/>
          <c:h val="0.75834194211921424"/>
        </c:manualLayout>
      </c:layout>
      <c:lineChart>
        <c:grouping val="standard"/>
        <c:varyColors val="0"/>
        <c:ser>
          <c:idx val="0"/>
          <c:order val="0"/>
          <c:tx>
            <c:strRef>
              <c:f>'[CONSOLIDACIÓN 30092024.xlsx]METAS'!$B$151</c:f>
              <c:strCache>
                <c:ptCount val="1"/>
                <c:pt idx="0">
                  <c:v>META COMPROMISO 2024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9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30092024.xlsx]METAS'!$C$150:$H$150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'[CONSOLIDACIÓN 30092024.xlsx]METAS'!$C$151:$H$151</c:f>
              <c:numCache>
                <c:formatCode>0%</c:formatCode>
                <c:ptCount val="6"/>
                <c:pt idx="0">
                  <c:v>0.90149999999999997</c:v>
                </c:pt>
                <c:pt idx="1">
                  <c:v>0.9244</c:v>
                </c:pt>
                <c:pt idx="2">
                  <c:v>0.93520000000000003</c:v>
                </c:pt>
                <c:pt idx="3">
                  <c:v>0.97160000000000002</c:v>
                </c:pt>
                <c:pt idx="4">
                  <c:v>0.97650000000000003</c:v>
                </c:pt>
                <c:pt idx="5">
                  <c:v>0.98089999999999999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D7-4EC6-9421-2CC2452974EC}"/>
            </c:ext>
          </c:extLst>
        </c:ser>
        <c:ser>
          <c:idx val="1"/>
          <c:order val="1"/>
          <c:tx>
            <c:strRef>
              <c:f>'[CONSOLIDACIÓN 30092024.xlsx]METAS'!$B$152</c:f>
              <c:strCache>
                <c:ptCount val="1"/>
                <c:pt idx="0">
                  <c:v>AVANCE COMPROMISO 2024</c:v>
                </c:pt>
              </c:strCache>
            </c:strRef>
          </c:tx>
          <c:spPr>
            <a:ln w="34925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30092024.xlsx]METAS'!$C$150:$H$150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'[CONSOLIDACIÓN 30092024.xlsx]METAS'!$C$152:$H$152</c:f>
              <c:numCache>
                <c:formatCode>0%</c:formatCode>
                <c:ptCount val="6"/>
                <c:pt idx="0">
                  <c:v>0.89829999999999999</c:v>
                </c:pt>
                <c:pt idx="1">
                  <c:v>0.92443757691654482</c:v>
                </c:pt>
                <c:pt idx="2">
                  <c:v>0.92443757691654482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D7-4EC6-9421-2CC2452974EC}"/>
            </c:ext>
          </c:extLst>
        </c:ser>
        <c:ser>
          <c:idx val="2"/>
          <c:order val="2"/>
          <c:tx>
            <c:strRef>
              <c:f>'[CONSOLIDACIÓN 30092024.xlsx]METAS'!$B$153</c:f>
              <c:strCache>
                <c:ptCount val="1"/>
                <c:pt idx="0">
                  <c:v>META OBLIGACIÓN 2024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33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30092024.xlsx]METAS'!$C$150:$H$150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'[CONSOLIDACIÓN 30092024.xlsx]METAS'!$C$153:$H$153</c:f>
              <c:numCache>
                <c:formatCode>0%</c:formatCode>
                <c:ptCount val="6"/>
                <c:pt idx="0">
                  <c:v>0.47</c:v>
                </c:pt>
                <c:pt idx="1">
                  <c:v>0.55000000000000004</c:v>
                </c:pt>
                <c:pt idx="2">
                  <c:v>0.62</c:v>
                </c:pt>
                <c:pt idx="3">
                  <c:v>0.71</c:v>
                </c:pt>
                <c:pt idx="4">
                  <c:v>0.79</c:v>
                </c:pt>
                <c:pt idx="5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D7-4EC6-9421-2CC2452974EC}"/>
            </c:ext>
          </c:extLst>
        </c:ser>
        <c:ser>
          <c:idx val="3"/>
          <c:order val="3"/>
          <c:tx>
            <c:strRef>
              <c:f>'[CONSOLIDACIÓN 30092024.xlsx]METAS'!$B$154</c:f>
              <c:strCache>
                <c:ptCount val="1"/>
                <c:pt idx="0">
                  <c:v>AVANCE OBLIGACIÓN 2024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30092024.xlsx]METAS'!$C$150:$H$150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'[CONSOLIDACIÓN 30092024.xlsx]METAS'!$C$154:$H$154</c:f>
              <c:numCache>
                <c:formatCode>0%</c:formatCode>
                <c:ptCount val="6"/>
                <c:pt idx="0">
                  <c:v>0.47</c:v>
                </c:pt>
                <c:pt idx="1">
                  <c:v>0.6213082733844929</c:v>
                </c:pt>
                <c:pt idx="2">
                  <c:v>0.6213082733844929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D7-4EC6-9421-2CC245297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4233488"/>
        <c:axId val="414231088"/>
      </c:lineChart>
      <c:catAx>
        <c:axId val="41423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4231088"/>
        <c:crosses val="autoZero"/>
        <c:auto val="1"/>
        <c:lblAlgn val="ctr"/>
        <c:lblOffset val="100"/>
        <c:noMultiLvlLbl val="0"/>
      </c:catAx>
      <c:valAx>
        <c:axId val="41423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4233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333456337233284E-2"/>
          <c:y val="0.89159579572592429"/>
          <c:w val="0.94871675096051578"/>
          <c:h val="8.93810174558959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+mn-lt"/>
        </a:defRPr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MEJORAMIENTO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'[CONSOLIDACIÓN 30092024.xlsx]METAS'!$B$128</c:f>
              <c:strCache>
                <c:ptCount val="1"/>
                <c:pt idx="0">
                  <c:v>META COMPROMISO 2024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30092024.xlsx]METAS'!$C$127:$H$127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'[CONSOLIDACIÓN 30092024.xlsx]METAS'!$C$128:$H$128</c:f>
              <c:numCache>
                <c:formatCode>0%</c:formatCode>
                <c:ptCount val="6"/>
                <c:pt idx="0">
                  <c:v>0.75</c:v>
                </c:pt>
                <c:pt idx="1">
                  <c:v>0.79</c:v>
                </c:pt>
                <c:pt idx="2">
                  <c:v>0.81</c:v>
                </c:pt>
                <c:pt idx="3">
                  <c:v>0.95</c:v>
                </c:pt>
                <c:pt idx="4">
                  <c:v>0.95</c:v>
                </c:pt>
                <c:pt idx="5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38-47A6-B36D-89B64707A6C8}"/>
            </c:ext>
          </c:extLst>
        </c:ser>
        <c:ser>
          <c:idx val="1"/>
          <c:order val="1"/>
          <c:tx>
            <c:strRef>
              <c:f>'[CONSOLIDACIÓN 30092024.xlsx]METAS'!$B$129</c:f>
              <c:strCache>
                <c:ptCount val="1"/>
                <c:pt idx="0">
                  <c:v>AVANCE COMPROMISO 2024</c:v>
                </c:pt>
              </c:strCache>
            </c:strRef>
          </c:tx>
          <c:spPr>
            <a:ln w="34925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30092024.xlsx]METAS'!$C$127:$H$127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'[CONSOLIDACIÓN 30092024.xlsx]METAS'!$C$129:$H$129</c:f>
              <c:numCache>
                <c:formatCode>0%</c:formatCode>
                <c:ptCount val="6"/>
                <c:pt idx="0">
                  <c:v>0.74738988453846633</c:v>
                </c:pt>
                <c:pt idx="1">
                  <c:v>0.80431757411196581</c:v>
                </c:pt>
                <c:pt idx="2">
                  <c:v>0.80431757411196581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38-47A6-B36D-89B64707A6C8}"/>
            </c:ext>
          </c:extLst>
        </c:ser>
        <c:ser>
          <c:idx val="2"/>
          <c:order val="2"/>
          <c:tx>
            <c:strRef>
              <c:f>'[CONSOLIDACIÓN 30092024.xlsx]METAS'!$B$130</c:f>
              <c:strCache>
                <c:ptCount val="1"/>
                <c:pt idx="0">
                  <c:v>META OBLIGACIÓN 2024</c:v>
                </c:pt>
              </c:strCache>
            </c:strRef>
          </c:tx>
          <c:spPr>
            <a:ln w="34925" cap="rnd">
              <a:solidFill>
                <a:schemeClr val="accent4">
                  <a:lumMod val="60000"/>
                  <a:lumOff val="40000"/>
                  <a:alpha val="4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30092024.xlsx]METAS'!$C$127:$H$127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'[CONSOLIDACIÓN 30092024.xlsx]METAS'!$C$130:$H$130</c:f>
              <c:numCache>
                <c:formatCode>0%</c:formatCode>
                <c:ptCount val="6"/>
                <c:pt idx="0">
                  <c:v>0.26</c:v>
                </c:pt>
                <c:pt idx="1">
                  <c:v>0.3</c:v>
                </c:pt>
                <c:pt idx="2">
                  <c:v>0.33</c:v>
                </c:pt>
                <c:pt idx="3">
                  <c:v>0.38</c:v>
                </c:pt>
                <c:pt idx="4">
                  <c:v>0.53</c:v>
                </c:pt>
                <c:pt idx="5">
                  <c:v>0.99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38-47A6-B36D-89B64707A6C8}"/>
            </c:ext>
          </c:extLst>
        </c:ser>
        <c:ser>
          <c:idx val="3"/>
          <c:order val="3"/>
          <c:tx>
            <c:strRef>
              <c:f>'[CONSOLIDACIÓN 30092024.xlsx]METAS'!$B$131</c:f>
              <c:strCache>
                <c:ptCount val="1"/>
                <c:pt idx="0">
                  <c:v>AVANCE OBLIGACIÓN 2024</c:v>
                </c:pt>
              </c:strCache>
            </c:strRef>
          </c:tx>
          <c:spPr>
            <a:ln w="349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30092024.xlsx]METAS'!$C$127:$H$127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'[CONSOLIDACIÓN 30092024.xlsx]METAS'!$C$131:$H$131</c:f>
              <c:numCache>
                <c:formatCode>0%</c:formatCode>
                <c:ptCount val="6"/>
                <c:pt idx="0">
                  <c:v>0.25915778134043382</c:v>
                </c:pt>
                <c:pt idx="1">
                  <c:v>0.33076015115806673</c:v>
                </c:pt>
                <c:pt idx="2">
                  <c:v>0.33076015115806673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38-47A6-B36D-89B64707A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5609984"/>
        <c:axId val="675607584"/>
      </c:lineChart>
      <c:catAx>
        <c:axId val="6756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5607584"/>
        <c:crosses val="autoZero"/>
        <c:auto val="1"/>
        <c:lblAlgn val="ctr"/>
        <c:lblOffset val="100"/>
        <c:noMultiLvlLbl val="0"/>
      </c:catAx>
      <c:valAx>
        <c:axId val="67560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7560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8384176774249216E-2"/>
          <c:y val="0.89051824491436682"/>
          <c:w val="0.88531481540111301"/>
          <c:h val="9.1150597675118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+mn-lt"/>
        </a:defRPr>
      </a:pPr>
      <a:endParaRPr lang="es-E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1600"/>
              <a:t>Proyecto de Fortalecimiento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'[CONSOLIDACIÓN 30092024.xlsx]GRAFICAS'!$G$35</c:f>
              <c:strCache>
                <c:ptCount val="1"/>
                <c:pt idx="0">
                  <c:v>DOCUMENTOS DE INVESTIGACIÓN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30092024.xlsx]GRAFICAS'!$H$34:$J$34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'[CONSOLIDACIÓN 30092024.xlsx]GRAFICAS'!$H$35:$J$35</c:f>
              <c:numCache>
                <c:formatCode>0%</c:formatCode>
                <c:ptCount val="2"/>
                <c:pt idx="0">
                  <c:v>0.97362721916169681</c:v>
                </c:pt>
                <c:pt idx="1">
                  <c:v>0.97362721916169681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46C-4F7D-A392-11EEB845FB86}"/>
            </c:ext>
          </c:extLst>
        </c:ser>
        <c:ser>
          <c:idx val="1"/>
          <c:order val="1"/>
          <c:tx>
            <c:strRef>
              <c:f>'[CONSOLIDACIÓN 30092024.xlsx]GRAFICAS'!$G$36</c:f>
              <c:strCache>
                <c:ptCount val="1"/>
                <c:pt idx="0">
                  <c:v>DOCUMENTOS DE PLANEACIÓN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30092024.xlsx]GRAFICAS'!$H$34:$J$34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'[CONSOLIDACIÓN 30092024.xlsx]GRAFICAS'!$H$36:$J$36</c:f>
              <c:numCache>
                <c:formatCode>0%</c:formatCode>
                <c:ptCount val="2"/>
                <c:pt idx="0">
                  <c:v>0.79572087906355204</c:v>
                </c:pt>
                <c:pt idx="1">
                  <c:v>0.64134130344614915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646C-4F7D-A392-11EEB845FB86}"/>
            </c:ext>
          </c:extLst>
        </c:ser>
        <c:ser>
          <c:idx val="2"/>
          <c:order val="2"/>
          <c:tx>
            <c:strRef>
              <c:f>'[CONSOLIDACIÓN 30092024.xlsx]GRAFICAS'!$G$37</c:f>
              <c:strCache>
                <c:ptCount val="1"/>
                <c:pt idx="0">
                  <c:v>SERVICIO DE SUPERVISIÓN EN EL CUMPLIMIENTO DE LOS REQUISITOS EN EL SECTOR TRANSPORTE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30092024.xlsx]GRAFICAS'!$H$34:$J$34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'[CONSOLIDACIÓN 30092024.xlsx]GRAFICAS'!$H$37:$J$37</c:f>
              <c:numCache>
                <c:formatCode>0%</c:formatCode>
                <c:ptCount val="2"/>
                <c:pt idx="0">
                  <c:v>0.92507311145298832</c:v>
                </c:pt>
                <c:pt idx="1">
                  <c:v>0.58330630629984681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646C-4F7D-A392-11EEB845FB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230106992"/>
        <c:axId val="1230126672"/>
      </c:barChart>
      <c:catAx>
        <c:axId val="123010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30126672"/>
        <c:crosses val="autoZero"/>
        <c:auto val="1"/>
        <c:lblAlgn val="ctr"/>
        <c:lblOffset val="100"/>
        <c:noMultiLvlLbl val="0"/>
      </c:catAx>
      <c:valAx>
        <c:axId val="123012667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3010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/>
      </a:pPr>
      <a:endParaRPr lang="es-E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1400"/>
              <a:t>Proyecto Mejoramiento</a:t>
            </a:r>
          </a:p>
        </c:rich>
      </c:tx>
      <c:layout>
        <c:manualLayout>
          <c:xMode val="edge"/>
          <c:yMode val="edge"/>
          <c:x val="0.35636886155760467"/>
          <c:y val="2.6124289392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6.812897390062371E-2"/>
          <c:y val="6.3351401776400251E-2"/>
          <c:w val="0.91616891808519341"/>
          <c:h val="0.612523048385732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'[CONSOLIDACIÓN 30092024.xlsx]GRAFICAS'!$G$42</c:f>
              <c:strCache>
                <c:ptCount val="1"/>
                <c:pt idx="0">
                  <c:v>SERVICIO DE IMPLEMENTACIÓN SISTEMAS DE GESTIÓN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30092024.xlsx]GRAFICAS'!$H$41:$J$41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'[CONSOLIDACIÓN 30092024.xlsx]GRAFICAS'!$H$42:$J$42</c:f>
              <c:numCache>
                <c:formatCode>0%</c:formatCode>
                <c:ptCount val="2"/>
                <c:pt idx="0">
                  <c:v>0.94405574574322104</c:v>
                </c:pt>
                <c:pt idx="1">
                  <c:v>0.4888882595406141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7DB-4FBC-AC7D-489DB99723C7}"/>
            </c:ext>
          </c:extLst>
        </c:ser>
        <c:ser>
          <c:idx val="1"/>
          <c:order val="1"/>
          <c:tx>
            <c:strRef>
              <c:f>'[CONSOLIDACIÓN 30092024.xlsx]GRAFICAS'!$G$43</c:f>
              <c:strCache>
                <c:ptCount val="1"/>
                <c:pt idx="0">
                  <c:v>SERVICIOS DE INFORMACIÓN ACTUALIZADOS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30092024.xlsx]GRAFICAS'!$H$41:$J$41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'[CONSOLIDACIÓN 30092024.xlsx]GRAFICAS'!$H$43:$J$43</c:f>
              <c:numCache>
                <c:formatCode>0%</c:formatCode>
                <c:ptCount val="2"/>
                <c:pt idx="0">
                  <c:v>0.76241878689655906</c:v>
                </c:pt>
                <c:pt idx="1">
                  <c:v>0.28669539598164107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7DB-4FBC-AC7D-489DB99723C7}"/>
            </c:ext>
          </c:extLst>
        </c:ser>
        <c:ser>
          <c:idx val="2"/>
          <c:order val="2"/>
          <c:tx>
            <c:strRef>
              <c:f>'[CONSOLIDACIÓN 30092024.xlsx]GRAFICAS'!$G$44</c:f>
              <c:strCache>
                <c:ptCount val="1"/>
                <c:pt idx="0">
                  <c:v>SERVICIOS TECNOLÓGICOS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30092024.xlsx]GRAFICAS'!$H$41:$J$41</c:f>
              <c:strCache>
                <c:ptCount val="2"/>
                <c:pt idx="0">
                  <c:v>COMPROMETIDO</c:v>
                </c:pt>
                <c:pt idx="1">
                  <c:v>OBLIGADO</c:v>
                </c:pt>
              </c:strCache>
              <c:extLst/>
            </c:strRef>
          </c:cat>
          <c:val>
            <c:numRef>
              <c:f>'[CONSOLIDACIÓN 30092024.xlsx]GRAFICAS'!$H$44:$J$44</c:f>
              <c:numCache>
                <c:formatCode>0%</c:formatCode>
                <c:ptCount val="2"/>
                <c:pt idx="0">
                  <c:v>0.84253714728260864</c:v>
                </c:pt>
                <c:pt idx="1">
                  <c:v>0.33546644293478262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7DB-4FBC-AC7D-489DB9972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189811520"/>
        <c:axId val="1189815360"/>
      </c:barChart>
      <c:catAx>
        <c:axId val="118981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9815360"/>
        <c:crosses val="autoZero"/>
        <c:auto val="1"/>
        <c:lblAlgn val="ctr"/>
        <c:lblOffset val="100"/>
        <c:noMultiLvlLbl val="0"/>
      </c:catAx>
      <c:valAx>
        <c:axId val="118981536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89811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 algn="just">
              <a:defRPr sz="1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>
        <c:manualLayout>
          <c:xMode val="edge"/>
          <c:yMode val="edge"/>
          <c:x val="1.3139820719018069E-2"/>
          <c:y val="0.79646658700815431"/>
          <c:w val="0.901490538058077"/>
          <c:h val="0.18394019594759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1"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'[CONSOLIDACIÓN 30092024.xlsx]RESERVA'!$A$7</c:f>
              <c:strCache>
                <c:ptCount val="1"/>
                <c:pt idx="0">
                  <c:v>Fortalecimiento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/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D59-4A17-8E06-389312ECDA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30092024.xlsx]RESERVA'!$B$6</c:f>
              <c:strCache>
                <c:ptCount val="1"/>
                <c:pt idx="0">
                  <c:v>Obligación</c:v>
                </c:pt>
              </c:strCache>
            </c:strRef>
          </c:cat>
          <c:val>
            <c:numRef>
              <c:f>'[CONSOLIDACIÓN 30092024.xlsx]RESERVA'!$B$7</c:f>
              <c:numCache>
                <c:formatCode>0%</c:formatCode>
                <c:ptCount val="1"/>
                <c:pt idx="0">
                  <c:v>0.9787323828639416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59-4A17-8E06-389312ECDA80}"/>
            </c:ext>
          </c:extLst>
        </c:ser>
        <c:ser>
          <c:idx val="1"/>
          <c:order val="1"/>
          <c:tx>
            <c:strRef>
              <c:f>'[CONSOLIDACIÓN 30092024.xlsx]RESERVA'!$A$8</c:f>
              <c:strCache>
                <c:ptCount val="1"/>
                <c:pt idx="0">
                  <c:v>Mejoramiento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  <a:sp3d>
              <a:contourClr>
                <a:schemeClr val="tx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'[CONSOLIDACIÓN 30092024.xlsx]RESERVA'!$B$6</c:f>
              <c:strCache>
                <c:ptCount val="1"/>
                <c:pt idx="0">
                  <c:v>Obligación</c:v>
                </c:pt>
              </c:strCache>
            </c:strRef>
          </c:cat>
          <c:val>
            <c:numRef>
              <c:f>'[CONSOLIDACIÓN 30092024.xlsx]RESERVA'!$B$8</c:f>
              <c:numCache>
                <c:formatCode>0.0%</c:formatCode>
                <c:ptCount val="1"/>
                <c:pt idx="0">
                  <c:v>0.995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59-4A17-8E06-389312ECD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1784400"/>
        <c:axId val="541797360"/>
        <c:axId val="0"/>
      </c:bar3DChart>
      <c:catAx>
        <c:axId val="54178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1797360"/>
        <c:crosses val="autoZero"/>
        <c:auto val="1"/>
        <c:lblAlgn val="ctr"/>
        <c:lblOffset val="100"/>
        <c:noMultiLvlLbl val="0"/>
      </c:catAx>
      <c:valAx>
        <c:axId val="541797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4178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26/01/2025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2D5C9-40A5-43C7-8D82-E26F98EAB070}" type="datetimeFigureOut">
              <a:rPr lang="es-CO" smtClean="0"/>
              <a:t>26/01/2025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03754-9CD2-4CF0-B6FA-B66DF420707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848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2905-D7FB-44AD-B086-211324D89AF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9768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72905-D7FB-44AD-B086-211324D89AF8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675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03754-9CD2-4CF0-B6FA-B66DF420707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123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06064-D094-DA86-6C22-C9CFC529A6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78722" y="2247339"/>
            <a:ext cx="2634555" cy="15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A9D7E4-7BA0-40B7-FF99-DD7B5CDE5C94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71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ln w="12700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853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D8723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374" y="187747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74" y="187747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174" y="187747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374" y="6279882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0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1574" y="6279882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32AACA3-EE5B-D2A7-8374-77B760538B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07174" y="6279882"/>
            <a:ext cx="693252" cy="4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9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26/01/2025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5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79957" y="274332"/>
              <a:ext cx="603250" cy="189230"/>
            </a:xfrm>
            <a:custGeom>
              <a:avLst/>
              <a:gdLst/>
              <a:ahLst/>
              <a:cxnLst/>
              <a:rect l="l" t="t" r="r" b="b"/>
              <a:pathLst>
                <a:path w="603250" h="189229">
                  <a:moveTo>
                    <a:pt x="44361" y="140792"/>
                  </a:moveTo>
                  <a:lnTo>
                    <a:pt x="42456" y="136448"/>
                  </a:lnTo>
                  <a:lnTo>
                    <a:pt x="40233" y="134531"/>
                  </a:lnTo>
                  <a:lnTo>
                    <a:pt x="37211" y="131914"/>
                  </a:lnTo>
                  <a:lnTo>
                    <a:pt x="37211" y="138861"/>
                  </a:lnTo>
                  <a:lnTo>
                    <a:pt x="37211" y="154292"/>
                  </a:lnTo>
                  <a:lnTo>
                    <a:pt x="32918" y="158635"/>
                  </a:lnTo>
                  <a:lnTo>
                    <a:pt x="8115" y="158635"/>
                  </a:lnTo>
                  <a:lnTo>
                    <a:pt x="8115" y="134531"/>
                  </a:lnTo>
                  <a:lnTo>
                    <a:pt x="32918" y="134531"/>
                  </a:lnTo>
                  <a:lnTo>
                    <a:pt x="37211" y="138861"/>
                  </a:lnTo>
                  <a:lnTo>
                    <a:pt x="37211" y="131914"/>
                  </a:lnTo>
                  <a:lnTo>
                    <a:pt x="35775" y="130670"/>
                  </a:lnTo>
                  <a:lnTo>
                    <a:pt x="31000" y="129222"/>
                  </a:lnTo>
                  <a:lnTo>
                    <a:pt x="2870" y="129222"/>
                  </a:lnTo>
                  <a:lnTo>
                    <a:pt x="1435" y="130670"/>
                  </a:lnTo>
                  <a:lnTo>
                    <a:pt x="1435" y="187566"/>
                  </a:lnTo>
                  <a:lnTo>
                    <a:pt x="2387" y="188048"/>
                  </a:lnTo>
                  <a:lnTo>
                    <a:pt x="2870" y="188531"/>
                  </a:lnTo>
                  <a:lnTo>
                    <a:pt x="3822" y="189014"/>
                  </a:lnTo>
                  <a:lnTo>
                    <a:pt x="5727" y="189014"/>
                  </a:lnTo>
                  <a:lnTo>
                    <a:pt x="6680" y="188531"/>
                  </a:lnTo>
                  <a:lnTo>
                    <a:pt x="7632" y="187566"/>
                  </a:lnTo>
                  <a:lnTo>
                    <a:pt x="8115" y="186601"/>
                  </a:lnTo>
                  <a:lnTo>
                    <a:pt x="8115" y="163931"/>
                  </a:lnTo>
                  <a:lnTo>
                    <a:pt x="30518" y="163931"/>
                  </a:lnTo>
                  <a:lnTo>
                    <a:pt x="44361" y="151879"/>
                  </a:lnTo>
                  <a:lnTo>
                    <a:pt x="44361" y="140792"/>
                  </a:lnTo>
                  <a:close/>
                </a:path>
                <a:path w="603250" h="189229">
                  <a:moveTo>
                    <a:pt x="77266" y="12052"/>
                  </a:moveTo>
                  <a:lnTo>
                    <a:pt x="76796" y="10121"/>
                  </a:lnTo>
                  <a:lnTo>
                    <a:pt x="76314" y="9156"/>
                  </a:lnTo>
                  <a:lnTo>
                    <a:pt x="75361" y="8191"/>
                  </a:lnTo>
                  <a:lnTo>
                    <a:pt x="74409" y="6743"/>
                  </a:lnTo>
                  <a:lnTo>
                    <a:pt x="72986" y="5778"/>
                  </a:lnTo>
                  <a:lnTo>
                    <a:pt x="66636" y="2057"/>
                  </a:lnTo>
                  <a:lnTo>
                    <a:pt x="61087" y="0"/>
                  </a:lnTo>
                  <a:lnTo>
                    <a:pt x="26708" y="0"/>
                  </a:lnTo>
                  <a:lnTo>
                    <a:pt x="0" y="34226"/>
                  </a:lnTo>
                  <a:lnTo>
                    <a:pt x="0" y="53035"/>
                  </a:lnTo>
                  <a:lnTo>
                    <a:pt x="20980" y="84378"/>
                  </a:lnTo>
                  <a:lnTo>
                    <a:pt x="27660" y="88239"/>
                  </a:lnTo>
                  <a:lnTo>
                    <a:pt x="35775" y="90157"/>
                  </a:lnTo>
                  <a:lnTo>
                    <a:pt x="44843" y="90157"/>
                  </a:lnTo>
                  <a:lnTo>
                    <a:pt x="77266" y="75209"/>
                  </a:lnTo>
                  <a:lnTo>
                    <a:pt x="77266" y="71361"/>
                  </a:lnTo>
                  <a:lnTo>
                    <a:pt x="77266" y="70878"/>
                  </a:lnTo>
                  <a:lnTo>
                    <a:pt x="76314" y="68948"/>
                  </a:lnTo>
                  <a:lnTo>
                    <a:pt x="73456" y="65087"/>
                  </a:lnTo>
                  <a:lnTo>
                    <a:pt x="71539" y="64122"/>
                  </a:lnTo>
                  <a:lnTo>
                    <a:pt x="67246" y="64122"/>
                  </a:lnTo>
                  <a:lnTo>
                    <a:pt x="66294" y="64604"/>
                  </a:lnTo>
                  <a:lnTo>
                    <a:pt x="65824" y="65087"/>
                  </a:lnTo>
                  <a:lnTo>
                    <a:pt x="64389" y="65570"/>
                  </a:lnTo>
                  <a:lnTo>
                    <a:pt x="58661" y="68465"/>
                  </a:lnTo>
                  <a:lnTo>
                    <a:pt x="55803" y="69430"/>
                  </a:lnTo>
                  <a:lnTo>
                    <a:pt x="51041" y="71361"/>
                  </a:lnTo>
                  <a:lnTo>
                    <a:pt x="38633" y="71361"/>
                  </a:lnTo>
                  <a:lnTo>
                    <a:pt x="32918" y="69430"/>
                  </a:lnTo>
                  <a:lnTo>
                    <a:pt x="29095" y="64604"/>
                  </a:lnTo>
                  <a:lnTo>
                    <a:pt x="25273" y="60274"/>
                  </a:lnTo>
                  <a:lnTo>
                    <a:pt x="23368" y="53035"/>
                  </a:lnTo>
                  <a:lnTo>
                    <a:pt x="23368" y="34226"/>
                  </a:lnTo>
                  <a:lnTo>
                    <a:pt x="25273" y="27482"/>
                  </a:lnTo>
                  <a:lnTo>
                    <a:pt x="29095" y="22656"/>
                  </a:lnTo>
                  <a:lnTo>
                    <a:pt x="32918" y="18326"/>
                  </a:lnTo>
                  <a:lnTo>
                    <a:pt x="38633" y="15900"/>
                  </a:lnTo>
                  <a:lnTo>
                    <a:pt x="48653" y="15900"/>
                  </a:lnTo>
                  <a:lnTo>
                    <a:pt x="63919" y="21691"/>
                  </a:lnTo>
                  <a:lnTo>
                    <a:pt x="64871" y="22174"/>
                  </a:lnTo>
                  <a:lnTo>
                    <a:pt x="66294" y="22656"/>
                  </a:lnTo>
                  <a:lnTo>
                    <a:pt x="67246" y="23139"/>
                  </a:lnTo>
                  <a:lnTo>
                    <a:pt x="71539" y="23139"/>
                  </a:lnTo>
                  <a:lnTo>
                    <a:pt x="73456" y="22174"/>
                  </a:lnTo>
                  <a:lnTo>
                    <a:pt x="74891" y="20726"/>
                  </a:lnTo>
                  <a:lnTo>
                    <a:pt x="76314" y="18808"/>
                  </a:lnTo>
                  <a:lnTo>
                    <a:pt x="77266" y="16383"/>
                  </a:lnTo>
                  <a:lnTo>
                    <a:pt x="77266" y="15900"/>
                  </a:lnTo>
                  <a:lnTo>
                    <a:pt x="77266" y="12052"/>
                  </a:lnTo>
                  <a:close/>
                </a:path>
                <a:path w="603250" h="189229">
                  <a:moveTo>
                    <a:pt x="103974" y="152844"/>
                  </a:moveTo>
                  <a:lnTo>
                    <a:pt x="103022" y="147548"/>
                  </a:lnTo>
                  <a:lnTo>
                    <a:pt x="100634" y="143205"/>
                  </a:lnTo>
                  <a:lnTo>
                    <a:pt x="98729" y="138379"/>
                  </a:lnTo>
                  <a:lnTo>
                    <a:pt x="96824" y="136461"/>
                  </a:lnTo>
                  <a:lnTo>
                    <a:pt x="96824" y="151396"/>
                  </a:lnTo>
                  <a:lnTo>
                    <a:pt x="96824" y="166827"/>
                  </a:lnTo>
                  <a:lnTo>
                    <a:pt x="95389" y="172618"/>
                  </a:lnTo>
                  <a:lnTo>
                    <a:pt x="91579" y="176949"/>
                  </a:lnTo>
                  <a:lnTo>
                    <a:pt x="88239" y="181292"/>
                  </a:lnTo>
                  <a:lnTo>
                    <a:pt x="83477" y="183222"/>
                  </a:lnTo>
                  <a:lnTo>
                    <a:pt x="71069" y="183222"/>
                  </a:lnTo>
                  <a:lnTo>
                    <a:pt x="65824" y="181292"/>
                  </a:lnTo>
                  <a:lnTo>
                    <a:pt x="59143" y="172618"/>
                  </a:lnTo>
                  <a:lnTo>
                    <a:pt x="57238" y="166827"/>
                  </a:lnTo>
                  <a:lnTo>
                    <a:pt x="57238" y="151396"/>
                  </a:lnTo>
                  <a:lnTo>
                    <a:pt x="59143" y="145122"/>
                  </a:lnTo>
                  <a:lnTo>
                    <a:pt x="62484" y="141274"/>
                  </a:lnTo>
                  <a:lnTo>
                    <a:pt x="65824" y="136931"/>
                  </a:lnTo>
                  <a:lnTo>
                    <a:pt x="71069" y="135001"/>
                  </a:lnTo>
                  <a:lnTo>
                    <a:pt x="83477" y="135001"/>
                  </a:lnTo>
                  <a:lnTo>
                    <a:pt x="88239" y="136931"/>
                  </a:lnTo>
                  <a:lnTo>
                    <a:pt x="91579" y="141274"/>
                  </a:lnTo>
                  <a:lnTo>
                    <a:pt x="95389" y="145122"/>
                  </a:lnTo>
                  <a:lnTo>
                    <a:pt x="96824" y="151396"/>
                  </a:lnTo>
                  <a:lnTo>
                    <a:pt x="96824" y="136461"/>
                  </a:lnTo>
                  <a:lnTo>
                    <a:pt x="95389" y="135001"/>
                  </a:lnTo>
                  <a:lnTo>
                    <a:pt x="91579" y="132588"/>
                  </a:lnTo>
                  <a:lnTo>
                    <a:pt x="87287" y="130187"/>
                  </a:lnTo>
                  <a:lnTo>
                    <a:pt x="82524" y="129222"/>
                  </a:lnTo>
                  <a:lnTo>
                    <a:pt x="71539" y="129222"/>
                  </a:lnTo>
                  <a:lnTo>
                    <a:pt x="66776" y="130187"/>
                  </a:lnTo>
                  <a:lnTo>
                    <a:pt x="62953" y="132588"/>
                  </a:lnTo>
                  <a:lnTo>
                    <a:pt x="58661" y="135001"/>
                  </a:lnTo>
                  <a:lnTo>
                    <a:pt x="55803" y="138379"/>
                  </a:lnTo>
                  <a:lnTo>
                    <a:pt x="53416" y="143205"/>
                  </a:lnTo>
                  <a:lnTo>
                    <a:pt x="51511" y="147548"/>
                  </a:lnTo>
                  <a:lnTo>
                    <a:pt x="50088" y="152844"/>
                  </a:lnTo>
                  <a:lnTo>
                    <a:pt x="50088" y="165379"/>
                  </a:lnTo>
                  <a:lnTo>
                    <a:pt x="62953" y="185153"/>
                  </a:lnTo>
                  <a:lnTo>
                    <a:pt x="66776" y="187566"/>
                  </a:lnTo>
                  <a:lnTo>
                    <a:pt x="71539" y="189014"/>
                  </a:lnTo>
                  <a:lnTo>
                    <a:pt x="82524" y="189014"/>
                  </a:lnTo>
                  <a:lnTo>
                    <a:pt x="87287" y="187566"/>
                  </a:lnTo>
                  <a:lnTo>
                    <a:pt x="91579" y="185153"/>
                  </a:lnTo>
                  <a:lnTo>
                    <a:pt x="94627" y="183222"/>
                  </a:lnTo>
                  <a:lnTo>
                    <a:pt x="95389" y="182740"/>
                  </a:lnTo>
                  <a:lnTo>
                    <a:pt x="98729" y="179362"/>
                  </a:lnTo>
                  <a:lnTo>
                    <a:pt x="100634" y="175031"/>
                  </a:lnTo>
                  <a:lnTo>
                    <a:pt x="103022" y="170205"/>
                  </a:lnTo>
                  <a:lnTo>
                    <a:pt x="103898" y="165379"/>
                  </a:lnTo>
                  <a:lnTo>
                    <a:pt x="103974" y="152844"/>
                  </a:lnTo>
                  <a:close/>
                </a:path>
                <a:path w="603250" h="189229">
                  <a:moveTo>
                    <a:pt x="152654" y="130187"/>
                  </a:moveTo>
                  <a:lnTo>
                    <a:pt x="152133" y="129705"/>
                  </a:lnTo>
                  <a:lnTo>
                    <a:pt x="151180" y="129222"/>
                  </a:lnTo>
                  <a:lnTo>
                    <a:pt x="104927" y="129222"/>
                  </a:lnTo>
                  <a:lnTo>
                    <a:pt x="103974" y="130187"/>
                  </a:lnTo>
                  <a:lnTo>
                    <a:pt x="103505" y="131140"/>
                  </a:lnTo>
                  <a:lnTo>
                    <a:pt x="103505" y="133070"/>
                  </a:lnTo>
                  <a:lnTo>
                    <a:pt x="104927" y="134531"/>
                  </a:lnTo>
                  <a:lnTo>
                    <a:pt x="105892" y="135001"/>
                  </a:lnTo>
                  <a:lnTo>
                    <a:pt x="124485" y="135001"/>
                  </a:lnTo>
                  <a:lnTo>
                    <a:pt x="124485" y="178079"/>
                  </a:lnTo>
                  <a:lnTo>
                    <a:pt x="131660" y="175564"/>
                  </a:lnTo>
                  <a:lnTo>
                    <a:pt x="131660" y="135001"/>
                  </a:lnTo>
                  <a:lnTo>
                    <a:pt x="150736" y="135001"/>
                  </a:lnTo>
                  <a:lnTo>
                    <a:pt x="151180" y="134531"/>
                  </a:lnTo>
                  <a:lnTo>
                    <a:pt x="152133" y="134048"/>
                  </a:lnTo>
                  <a:lnTo>
                    <a:pt x="152654" y="133565"/>
                  </a:lnTo>
                  <a:lnTo>
                    <a:pt x="152654" y="130187"/>
                  </a:lnTo>
                  <a:close/>
                </a:path>
                <a:path w="603250" h="189229">
                  <a:moveTo>
                    <a:pt x="167398" y="43865"/>
                  </a:moveTo>
                  <a:lnTo>
                    <a:pt x="160274" y="15430"/>
                  </a:lnTo>
                  <a:lnTo>
                    <a:pt x="158369" y="12052"/>
                  </a:lnTo>
                  <a:lnTo>
                    <a:pt x="153606" y="6743"/>
                  </a:lnTo>
                  <a:lnTo>
                    <a:pt x="146418" y="2882"/>
                  </a:lnTo>
                  <a:lnTo>
                    <a:pt x="144513" y="1930"/>
                  </a:lnTo>
                  <a:lnTo>
                    <a:pt x="144513" y="34226"/>
                  </a:lnTo>
                  <a:lnTo>
                    <a:pt x="144513" y="53035"/>
                  </a:lnTo>
                  <a:lnTo>
                    <a:pt x="142595" y="59791"/>
                  </a:lnTo>
                  <a:lnTo>
                    <a:pt x="138785" y="64604"/>
                  </a:lnTo>
                  <a:lnTo>
                    <a:pt x="134975" y="69913"/>
                  </a:lnTo>
                  <a:lnTo>
                    <a:pt x="129755" y="72326"/>
                  </a:lnTo>
                  <a:lnTo>
                    <a:pt x="115900" y="72326"/>
                  </a:lnTo>
                  <a:lnTo>
                    <a:pt x="110680" y="69913"/>
                  </a:lnTo>
                  <a:lnTo>
                    <a:pt x="103022" y="60274"/>
                  </a:lnTo>
                  <a:lnTo>
                    <a:pt x="101117" y="53035"/>
                  </a:lnTo>
                  <a:lnTo>
                    <a:pt x="101117" y="34226"/>
                  </a:lnTo>
                  <a:lnTo>
                    <a:pt x="103022" y="27000"/>
                  </a:lnTo>
                  <a:lnTo>
                    <a:pt x="106870" y="22656"/>
                  </a:lnTo>
                  <a:lnTo>
                    <a:pt x="110680" y="17830"/>
                  </a:lnTo>
                  <a:lnTo>
                    <a:pt x="115900" y="15430"/>
                  </a:lnTo>
                  <a:lnTo>
                    <a:pt x="129247" y="15430"/>
                  </a:lnTo>
                  <a:lnTo>
                    <a:pt x="134531" y="17830"/>
                  </a:lnTo>
                  <a:lnTo>
                    <a:pt x="138785" y="22656"/>
                  </a:lnTo>
                  <a:lnTo>
                    <a:pt x="142595" y="27482"/>
                  </a:lnTo>
                  <a:lnTo>
                    <a:pt x="144513" y="34226"/>
                  </a:lnTo>
                  <a:lnTo>
                    <a:pt x="144513" y="1930"/>
                  </a:lnTo>
                  <a:lnTo>
                    <a:pt x="140690" y="0"/>
                  </a:lnTo>
                  <a:lnTo>
                    <a:pt x="104457" y="0"/>
                  </a:lnTo>
                  <a:lnTo>
                    <a:pt x="79184" y="30429"/>
                  </a:lnTo>
                  <a:lnTo>
                    <a:pt x="77749" y="43865"/>
                  </a:lnTo>
                  <a:lnTo>
                    <a:pt x="77749" y="53035"/>
                  </a:lnTo>
                  <a:lnTo>
                    <a:pt x="79654" y="61226"/>
                  </a:lnTo>
                  <a:lnTo>
                    <a:pt x="83477" y="68465"/>
                  </a:lnTo>
                  <a:lnTo>
                    <a:pt x="86804" y="75209"/>
                  </a:lnTo>
                  <a:lnTo>
                    <a:pt x="92062" y="80518"/>
                  </a:lnTo>
                  <a:lnTo>
                    <a:pt x="105410" y="88239"/>
                  </a:lnTo>
                  <a:lnTo>
                    <a:pt x="113538" y="90157"/>
                  </a:lnTo>
                  <a:lnTo>
                    <a:pt x="131660" y="90157"/>
                  </a:lnTo>
                  <a:lnTo>
                    <a:pt x="166001" y="61226"/>
                  </a:lnTo>
                  <a:lnTo>
                    <a:pt x="167398" y="53035"/>
                  </a:lnTo>
                  <a:lnTo>
                    <a:pt x="167398" y="43865"/>
                  </a:lnTo>
                  <a:close/>
                </a:path>
                <a:path w="603250" h="189229">
                  <a:moveTo>
                    <a:pt x="196519" y="131140"/>
                  </a:moveTo>
                  <a:lnTo>
                    <a:pt x="196011" y="130187"/>
                  </a:lnTo>
                  <a:lnTo>
                    <a:pt x="195567" y="129705"/>
                  </a:lnTo>
                  <a:lnTo>
                    <a:pt x="195059" y="129222"/>
                  </a:lnTo>
                  <a:lnTo>
                    <a:pt x="159766" y="129222"/>
                  </a:lnTo>
                  <a:lnTo>
                    <a:pt x="159321" y="129705"/>
                  </a:lnTo>
                  <a:lnTo>
                    <a:pt x="158813" y="130670"/>
                  </a:lnTo>
                  <a:lnTo>
                    <a:pt x="158369" y="131140"/>
                  </a:lnTo>
                  <a:lnTo>
                    <a:pt x="158369" y="166217"/>
                  </a:lnTo>
                  <a:lnTo>
                    <a:pt x="165049" y="163880"/>
                  </a:lnTo>
                  <a:lnTo>
                    <a:pt x="165049" y="161531"/>
                  </a:lnTo>
                  <a:lnTo>
                    <a:pt x="171767" y="161531"/>
                  </a:lnTo>
                  <a:lnTo>
                    <a:pt x="188302" y="155740"/>
                  </a:lnTo>
                  <a:lnTo>
                    <a:pt x="165049" y="155740"/>
                  </a:lnTo>
                  <a:lnTo>
                    <a:pt x="165049" y="135001"/>
                  </a:lnTo>
                  <a:lnTo>
                    <a:pt x="194106" y="135001"/>
                  </a:lnTo>
                  <a:lnTo>
                    <a:pt x="195059" y="134531"/>
                  </a:lnTo>
                  <a:lnTo>
                    <a:pt x="195567" y="134048"/>
                  </a:lnTo>
                  <a:lnTo>
                    <a:pt x="196011" y="133565"/>
                  </a:lnTo>
                  <a:lnTo>
                    <a:pt x="196519" y="132588"/>
                  </a:lnTo>
                  <a:lnTo>
                    <a:pt x="196519" y="131140"/>
                  </a:lnTo>
                  <a:close/>
                </a:path>
                <a:path w="603250" h="189229">
                  <a:moveTo>
                    <a:pt x="221310" y="144195"/>
                  </a:moveTo>
                  <a:lnTo>
                    <a:pt x="218782" y="140792"/>
                  </a:lnTo>
                  <a:lnTo>
                    <a:pt x="211277" y="130670"/>
                  </a:lnTo>
                  <a:lnTo>
                    <a:pt x="210324" y="129705"/>
                  </a:lnTo>
                  <a:lnTo>
                    <a:pt x="209372" y="129222"/>
                  </a:lnTo>
                  <a:lnTo>
                    <a:pt x="206502" y="129222"/>
                  </a:lnTo>
                  <a:lnTo>
                    <a:pt x="205549" y="130187"/>
                  </a:lnTo>
                  <a:lnTo>
                    <a:pt x="205105" y="130670"/>
                  </a:lnTo>
                  <a:lnTo>
                    <a:pt x="205105" y="149860"/>
                  </a:lnTo>
                  <a:lnTo>
                    <a:pt x="211277" y="147701"/>
                  </a:lnTo>
                  <a:lnTo>
                    <a:pt x="211277" y="140792"/>
                  </a:lnTo>
                  <a:lnTo>
                    <a:pt x="215353" y="146278"/>
                  </a:lnTo>
                  <a:lnTo>
                    <a:pt x="221310" y="144195"/>
                  </a:lnTo>
                  <a:close/>
                </a:path>
                <a:path w="603250" h="189229">
                  <a:moveTo>
                    <a:pt x="238937" y="73774"/>
                  </a:moveTo>
                  <a:lnTo>
                    <a:pt x="235115" y="70878"/>
                  </a:lnTo>
                  <a:lnTo>
                    <a:pt x="198424" y="70878"/>
                  </a:lnTo>
                  <a:lnTo>
                    <a:pt x="198424" y="5295"/>
                  </a:lnTo>
                  <a:lnTo>
                    <a:pt x="197472" y="2400"/>
                  </a:lnTo>
                  <a:lnTo>
                    <a:pt x="195567" y="482"/>
                  </a:lnTo>
                  <a:lnTo>
                    <a:pt x="194970" y="0"/>
                  </a:lnTo>
                  <a:lnTo>
                    <a:pt x="178879" y="0"/>
                  </a:lnTo>
                  <a:lnTo>
                    <a:pt x="178396" y="482"/>
                  </a:lnTo>
                  <a:lnTo>
                    <a:pt x="175983" y="2400"/>
                  </a:lnTo>
                  <a:lnTo>
                    <a:pt x="175031" y="5295"/>
                  </a:lnTo>
                  <a:lnTo>
                    <a:pt x="175031" y="82448"/>
                  </a:lnTo>
                  <a:lnTo>
                    <a:pt x="175983" y="85344"/>
                  </a:lnTo>
                  <a:lnTo>
                    <a:pt x="179793" y="89192"/>
                  </a:lnTo>
                  <a:lnTo>
                    <a:pt x="182219" y="90157"/>
                  </a:lnTo>
                  <a:lnTo>
                    <a:pt x="231305" y="90157"/>
                  </a:lnTo>
                  <a:lnTo>
                    <a:pt x="234162" y="89674"/>
                  </a:lnTo>
                  <a:lnTo>
                    <a:pt x="236067" y="87757"/>
                  </a:lnTo>
                  <a:lnTo>
                    <a:pt x="237985" y="86309"/>
                  </a:lnTo>
                  <a:lnTo>
                    <a:pt x="238937" y="83896"/>
                  </a:lnTo>
                  <a:lnTo>
                    <a:pt x="238937" y="73774"/>
                  </a:lnTo>
                  <a:close/>
                </a:path>
                <a:path w="603250" h="189229">
                  <a:moveTo>
                    <a:pt x="252349" y="131622"/>
                  </a:moveTo>
                  <a:lnTo>
                    <a:pt x="251841" y="130670"/>
                  </a:lnTo>
                  <a:lnTo>
                    <a:pt x="251396" y="130187"/>
                  </a:lnTo>
                  <a:lnTo>
                    <a:pt x="250888" y="129222"/>
                  </a:lnTo>
                  <a:lnTo>
                    <a:pt x="247078" y="129222"/>
                  </a:lnTo>
                  <a:lnTo>
                    <a:pt x="246570" y="130187"/>
                  </a:lnTo>
                  <a:lnTo>
                    <a:pt x="246126" y="130670"/>
                  </a:lnTo>
                  <a:lnTo>
                    <a:pt x="245618" y="131622"/>
                  </a:lnTo>
                  <a:lnTo>
                    <a:pt x="245618" y="135686"/>
                  </a:lnTo>
                  <a:lnTo>
                    <a:pt x="252349" y="133324"/>
                  </a:lnTo>
                  <a:lnTo>
                    <a:pt x="252349" y="131622"/>
                  </a:lnTo>
                  <a:close/>
                </a:path>
                <a:path w="603250" h="189229">
                  <a:moveTo>
                    <a:pt x="323888" y="43865"/>
                  </a:moveTo>
                  <a:lnTo>
                    <a:pt x="316699" y="15430"/>
                  </a:lnTo>
                  <a:lnTo>
                    <a:pt x="314794" y="12052"/>
                  </a:lnTo>
                  <a:lnTo>
                    <a:pt x="309575" y="6743"/>
                  </a:lnTo>
                  <a:lnTo>
                    <a:pt x="302907" y="2882"/>
                  </a:lnTo>
                  <a:lnTo>
                    <a:pt x="300482" y="1663"/>
                  </a:lnTo>
                  <a:lnTo>
                    <a:pt x="300482" y="34226"/>
                  </a:lnTo>
                  <a:lnTo>
                    <a:pt x="300482" y="53035"/>
                  </a:lnTo>
                  <a:lnTo>
                    <a:pt x="298577" y="59791"/>
                  </a:lnTo>
                  <a:lnTo>
                    <a:pt x="294767" y="64604"/>
                  </a:lnTo>
                  <a:lnTo>
                    <a:pt x="290944" y="69913"/>
                  </a:lnTo>
                  <a:lnTo>
                    <a:pt x="285737" y="72326"/>
                  </a:lnTo>
                  <a:lnTo>
                    <a:pt x="272376" y="72326"/>
                  </a:lnTo>
                  <a:lnTo>
                    <a:pt x="267106" y="69913"/>
                  </a:lnTo>
                  <a:lnTo>
                    <a:pt x="259473" y="60274"/>
                  </a:lnTo>
                  <a:lnTo>
                    <a:pt x="257568" y="53035"/>
                  </a:lnTo>
                  <a:lnTo>
                    <a:pt x="257568" y="34226"/>
                  </a:lnTo>
                  <a:lnTo>
                    <a:pt x="259473" y="27000"/>
                  </a:lnTo>
                  <a:lnTo>
                    <a:pt x="263283" y="22656"/>
                  </a:lnTo>
                  <a:lnTo>
                    <a:pt x="267106" y="17830"/>
                  </a:lnTo>
                  <a:lnTo>
                    <a:pt x="272376" y="15430"/>
                  </a:lnTo>
                  <a:lnTo>
                    <a:pt x="285737" y="15430"/>
                  </a:lnTo>
                  <a:lnTo>
                    <a:pt x="290944" y="17830"/>
                  </a:lnTo>
                  <a:lnTo>
                    <a:pt x="298577" y="27482"/>
                  </a:lnTo>
                  <a:lnTo>
                    <a:pt x="300482" y="34226"/>
                  </a:lnTo>
                  <a:lnTo>
                    <a:pt x="300482" y="1663"/>
                  </a:lnTo>
                  <a:lnTo>
                    <a:pt x="297180" y="0"/>
                  </a:lnTo>
                  <a:lnTo>
                    <a:pt x="260934" y="0"/>
                  </a:lnTo>
                  <a:lnTo>
                    <a:pt x="235546" y="30429"/>
                  </a:lnTo>
                  <a:lnTo>
                    <a:pt x="234162" y="43865"/>
                  </a:lnTo>
                  <a:lnTo>
                    <a:pt x="234162" y="53035"/>
                  </a:lnTo>
                  <a:lnTo>
                    <a:pt x="261886" y="88239"/>
                  </a:lnTo>
                  <a:lnTo>
                    <a:pt x="269963" y="90157"/>
                  </a:lnTo>
                  <a:lnTo>
                    <a:pt x="288086" y="90157"/>
                  </a:lnTo>
                  <a:lnTo>
                    <a:pt x="318160" y="68465"/>
                  </a:lnTo>
                  <a:lnTo>
                    <a:pt x="321983" y="61226"/>
                  </a:lnTo>
                  <a:lnTo>
                    <a:pt x="323888" y="53035"/>
                  </a:lnTo>
                  <a:lnTo>
                    <a:pt x="323888" y="43865"/>
                  </a:lnTo>
                  <a:close/>
                </a:path>
                <a:path w="603250" h="189229">
                  <a:moveTo>
                    <a:pt x="422122" y="5295"/>
                  </a:moveTo>
                  <a:lnTo>
                    <a:pt x="421170" y="2400"/>
                  </a:lnTo>
                  <a:lnTo>
                    <a:pt x="418757" y="482"/>
                  </a:lnTo>
                  <a:lnTo>
                    <a:pt x="418287" y="0"/>
                  </a:lnTo>
                  <a:lnTo>
                    <a:pt x="403047" y="0"/>
                  </a:lnTo>
                  <a:lnTo>
                    <a:pt x="400189" y="4826"/>
                  </a:lnTo>
                  <a:lnTo>
                    <a:pt x="376796" y="50139"/>
                  </a:lnTo>
                  <a:lnTo>
                    <a:pt x="372567" y="41948"/>
                  </a:lnTo>
                  <a:lnTo>
                    <a:pt x="353453" y="4826"/>
                  </a:lnTo>
                  <a:lnTo>
                    <a:pt x="352501" y="2400"/>
                  </a:lnTo>
                  <a:lnTo>
                    <a:pt x="350596" y="482"/>
                  </a:lnTo>
                  <a:lnTo>
                    <a:pt x="349643" y="0"/>
                  </a:lnTo>
                  <a:lnTo>
                    <a:pt x="335305" y="0"/>
                  </a:lnTo>
                  <a:lnTo>
                    <a:pt x="334822" y="482"/>
                  </a:lnTo>
                  <a:lnTo>
                    <a:pt x="332473" y="2400"/>
                  </a:lnTo>
                  <a:lnTo>
                    <a:pt x="331520" y="5295"/>
                  </a:lnTo>
                  <a:lnTo>
                    <a:pt x="331520" y="82931"/>
                  </a:lnTo>
                  <a:lnTo>
                    <a:pt x="332473" y="85344"/>
                  </a:lnTo>
                  <a:lnTo>
                    <a:pt x="336283" y="89192"/>
                  </a:lnTo>
                  <a:lnTo>
                    <a:pt x="338632" y="90157"/>
                  </a:lnTo>
                  <a:lnTo>
                    <a:pt x="344868" y="90157"/>
                  </a:lnTo>
                  <a:lnTo>
                    <a:pt x="347218" y="89192"/>
                  </a:lnTo>
                  <a:lnTo>
                    <a:pt x="351040" y="85344"/>
                  </a:lnTo>
                  <a:lnTo>
                    <a:pt x="351993" y="82931"/>
                  </a:lnTo>
                  <a:lnTo>
                    <a:pt x="351993" y="41948"/>
                  </a:lnTo>
                  <a:lnTo>
                    <a:pt x="366293" y="68465"/>
                  </a:lnTo>
                  <a:lnTo>
                    <a:pt x="367766" y="71361"/>
                  </a:lnTo>
                  <a:lnTo>
                    <a:pt x="371068" y="74739"/>
                  </a:lnTo>
                  <a:lnTo>
                    <a:pt x="372529" y="75692"/>
                  </a:lnTo>
                  <a:lnTo>
                    <a:pt x="374434" y="76174"/>
                  </a:lnTo>
                  <a:lnTo>
                    <a:pt x="379209" y="76174"/>
                  </a:lnTo>
                  <a:lnTo>
                    <a:pt x="387286" y="68465"/>
                  </a:lnTo>
                  <a:lnTo>
                    <a:pt x="396989" y="50139"/>
                  </a:lnTo>
                  <a:lnTo>
                    <a:pt x="401586" y="41465"/>
                  </a:lnTo>
                  <a:lnTo>
                    <a:pt x="401586" y="81102"/>
                  </a:lnTo>
                  <a:lnTo>
                    <a:pt x="422122" y="73914"/>
                  </a:lnTo>
                  <a:lnTo>
                    <a:pt x="422122" y="41465"/>
                  </a:lnTo>
                  <a:lnTo>
                    <a:pt x="422122" y="5295"/>
                  </a:lnTo>
                  <a:close/>
                </a:path>
                <a:path w="603250" h="189229">
                  <a:moveTo>
                    <a:pt x="506564" y="13982"/>
                  </a:moveTo>
                  <a:lnTo>
                    <a:pt x="503707" y="8191"/>
                  </a:lnTo>
                  <a:lnTo>
                    <a:pt x="497992" y="3365"/>
                  </a:lnTo>
                  <a:lnTo>
                    <a:pt x="493369" y="0"/>
                  </a:lnTo>
                  <a:lnTo>
                    <a:pt x="484632" y="0"/>
                  </a:lnTo>
                  <a:lnTo>
                    <a:pt x="484632" y="21691"/>
                  </a:lnTo>
                  <a:lnTo>
                    <a:pt x="484632" y="27965"/>
                  </a:lnTo>
                  <a:lnTo>
                    <a:pt x="483171" y="30365"/>
                  </a:lnTo>
                  <a:lnTo>
                    <a:pt x="481266" y="31330"/>
                  </a:lnTo>
                  <a:lnTo>
                    <a:pt x="479361" y="32791"/>
                  </a:lnTo>
                  <a:lnTo>
                    <a:pt x="476046" y="33743"/>
                  </a:lnTo>
                  <a:lnTo>
                    <a:pt x="455066" y="33743"/>
                  </a:lnTo>
                  <a:lnTo>
                    <a:pt x="455066" y="15430"/>
                  </a:lnTo>
                  <a:lnTo>
                    <a:pt x="476046" y="15430"/>
                  </a:lnTo>
                  <a:lnTo>
                    <a:pt x="479361" y="16383"/>
                  </a:lnTo>
                  <a:lnTo>
                    <a:pt x="483171" y="19278"/>
                  </a:lnTo>
                  <a:lnTo>
                    <a:pt x="484632" y="21691"/>
                  </a:lnTo>
                  <a:lnTo>
                    <a:pt x="484632" y="0"/>
                  </a:lnTo>
                  <a:lnTo>
                    <a:pt x="434975" y="0"/>
                  </a:lnTo>
                  <a:lnTo>
                    <a:pt x="433070" y="1917"/>
                  </a:lnTo>
                  <a:lnTo>
                    <a:pt x="432104" y="4826"/>
                  </a:lnTo>
                  <a:lnTo>
                    <a:pt x="432104" y="70421"/>
                  </a:lnTo>
                  <a:lnTo>
                    <a:pt x="455066" y="62395"/>
                  </a:lnTo>
                  <a:lnTo>
                    <a:pt x="455066" y="52070"/>
                  </a:lnTo>
                  <a:lnTo>
                    <a:pt x="478396" y="52070"/>
                  </a:lnTo>
                  <a:lnTo>
                    <a:pt x="481774" y="53047"/>
                  </a:lnTo>
                  <a:lnTo>
                    <a:pt x="484543" y="52070"/>
                  </a:lnTo>
                  <a:lnTo>
                    <a:pt x="501561" y="46126"/>
                  </a:lnTo>
                  <a:lnTo>
                    <a:pt x="497471" y="43395"/>
                  </a:lnTo>
                  <a:lnTo>
                    <a:pt x="492264" y="41948"/>
                  </a:lnTo>
                  <a:lnTo>
                    <a:pt x="497027" y="40017"/>
                  </a:lnTo>
                  <a:lnTo>
                    <a:pt x="500341" y="37604"/>
                  </a:lnTo>
                  <a:lnTo>
                    <a:pt x="502754" y="33743"/>
                  </a:lnTo>
                  <a:lnTo>
                    <a:pt x="505104" y="30365"/>
                  </a:lnTo>
                  <a:lnTo>
                    <a:pt x="506564" y="26035"/>
                  </a:lnTo>
                  <a:lnTo>
                    <a:pt x="506564" y="15430"/>
                  </a:lnTo>
                  <a:lnTo>
                    <a:pt x="506564" y="13982"/>
                  </a:lnTo>
                  <a:close/>
                </a:path>
                <a:path w="603250" h="189229">
                  <a:moveTo>
                    <a:pt x="537540" y="5295"/>
                  </a:moveTo>
                  <a:lnTo>
                    <a:pt x="536587" y="2400"/>
                  </a:lnTo>
                  <a:lnTo>
                    <a:pt x="534670" y="482"/>
                  </a:lnTo>
                  <a:lnTo>
                    <a:pt x="534085" y="0"/>
                  </a:lnTo>
                  <a:lnTo>
                    <a:pt x="517982" y="0"/>
                  </a:lnTo>
                  <a:lnTo>
                    <a:pt x="517512" y="482"/>
                  </a:lnTo>
                  <a:lnTo>
                    <a:pt x="515150" y="2400"/>
                  </a:lnTo>
                  <a:lnTo>
                    <a:pt x="514197" y="5295"/>
                  </a:lnTo>
                  <a:lnTo>
                    <a:pt x="514197" y="41694"/>
                  </a:lnTo>
                  <a:lnTo>
                    <a:pt x="537540" y="33528"/>
                  </a:lnTo>
                  <a:lnTo>
                    <a:pt x="537540" y="5295"/>
                  </a:lnTo>
                  <a:close/>
                </a:path>
                <a:path w="603250" h="189229">
                  <a:moveTo>
                    <a:pt x="603008" y="10617"/>
                  </a:moveTo>
                  <a:lnTo>
                    <a:pt x="600036" y="4343"/>
                  </a:lnTo>
                  <a:lnTo>
                    <a:pt x="599084" y="1917"/>
                  </a:lnTo>
                  <a:lnTo>
                    <a:pt x="597179" y="0"/>
                  </a:lnTo>
                  <a:lnTo>
                    <a:pt x="578548" y="0"/>
                  </a:lnTo>
                  <a:lnTo>
                    <a:pt x="577151" y="1917"/>
                  </a:lnTo>
                  <a:lnTo>
                    <a:pt x="575691" y="4343"/>
                  </a:lnTo>
                  <a:lnTo>
                    <a:pt x="566750" y="23304"/>
                  </a:lnTo>
                  <a:lnTo>
                    <a:pt x="603008" y="1061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771" y="372201"/>
              <a:ext cx="108268" cy="19239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50507" y="274332"/>
              <a:ext cx="438784" cy="396240"/>
            </a:xfrm>
            <a:custGeom>
              <a:avLst/>
              <a:gdLst/>
              <a:ahLst/>
              <a:cxnLst/>
              <a:rect l="l" t="t" r="r" b="b"/>
              <a:pathLst>
                <a:path w="438784" h="396240">
                  <a:moveTo>
                    <a:pt x="321487" y="965"/>
                  </a:moveTo>
                  <a:lnTo>
                    <a:pt x="321081" y="0"/>
                  </a:lnTo>
                  <a:lnTo>
                    <a:pt x="51485" y="0"/>
                  </a:lnTo>
                  <a:lnTo>
                    <a:pt x="38646" y="2578"/>
                  </a:lnTo>
                  <a:lnTo>
                    <a:pt x="18491" y="16205"/>
                  </a:lnTo>
                  <a:lnTo>
                    <a:pt x="4953" y="36436"/>
                  </a:lnTo>
                  <a:lnTo>
                    <a:pt x="0" y="61226"/>
                  </a:lnTo>
                  <a:lnTo>
                    <a:pt x="0" y="341858"/>
                  </a:lnTo>
                  <a:lnTo>
                    <a:pt x="4953" y="366928"/>
                  </a:lnTo>
                  <a:lnTo>
                    <a:pt x="18491" y="387299"/>
                  </a:lnTo>
                  <a:lnTo>
                    <a:pt x="31254" y="395973"/>
                  </a:lnTo>
                  <a:lnTo>
                    <a:pt x="205676" y="334924"/>
                  </a:lnTo>
                  <a:lnTo>
                    <a:pt x="193916" y="323100"/>
                  </a:lnTo>
                  <a:lnTo>
                    <a:pt x="171716" y="294119"/>
                  </a:lnTo>
                  <a:lnTo>
                    <a:pt x="155943" y="260070"/>
                  </a:lnTo>
                  <a:lnTo>
                    <a:pt x="151091" y="224574"/>
                  </a:lnTo>
                  <a:lnTo>
                    <a:pt x="156425" y="188887"/>
                  </a:lnTo>
                  <a:lnTo>
                    <a:pt x="198653" y="115036"/>
                  </a:lnTo>
                  <a:lnTo>
                    <a:pt x="232054" y="79311"/>
                  </a:lnTo>
                  <a:lnTo>
                    <a:pt x="267970" y="46482"/>
                  </a:lnTo>
                  <a:lnTo>
                    <a:pt x="302882" y="15900"/>
                  </a:lnTo>
                  <a:lnTo>
                    <a:pt x="308127" y="11087"/>
                  </a:lnTo>
                  <a:lnTo>
                    <a:pt x="313385" y="7226"/>
                  </a:lnTo>
                  <a:lnTo>
                    <a:pt x="319100" y="2882"/>
                  </a:lnTo>
                  <a:lnTo>
                    <a:pt x="321487" y="965"/>
                  </a:lnTo>
                  <a:close/>
                </a:path>
                <a:path w="438784" h="396240">
                  <a:moveTo>
                    <a:pt x="403529" y="0"/>
                  </a:moveTo>
                  <a:lnTo>
                    <a:pt x="390652" y="0"/>
                  </a:lnTo>
                  <a:lnTo>
                    <a:pt x="368642" y="17970"/>
                  </a:lnTo>
                  <a:lnTo>
                    <a:pt x="325526" y="55194"/>
                  </a:lnTo>
                  <a:lnTo>
                    <a:pt x="278422" y="97396"/>
                  </a:lnTo>
                  <a:lnTo>
                    <a:pt x="229120" y="147688"/>
                  </a:lnTo>
                  <a:lnTo>
                    <a:pt x="202666" y="189585"/>
                  </a:lnTo>
                  <a:lnTo>
                    <a:pt x="195084" y="234327"/>
                  </a:lnTo>
                  <a:lnTo>
                    <a:pt x="198297" y="248513"/>
                  </a:lnTo>
                  <a:lnTo>
                    <a:pt x="220370" y="286893"/>
                  </a:lnTo>
                  <a:lnTo>
                    <a:pt x="251612" y="318858"/>
                  </a:lnTo>
                  <a:lnTo>
                    <a:pt x="288823" y="305841"/>
                  </a:lnTo>
                  <a:lnTo>
                    <a:pt x="274510" y="288251"/>
                  </a:lnTo>
                  <a:lnTo>
                    <a:pt x="255371" y="244754"/>
                  </a:lnTo>
                  <a:lnTo>
                    <a:pt x="250799" y="198462"/>
                  </a:lnTo>
                  <a:lnTo>
                    <a:pt x="264248" y="152844"/>
                  </a:lnTo>
                  <a:lnTo>
                    <a:pt x="290410" y="120218"/>
                  </a:lnTo>
                  <a:lnTo>
                    <a:pt x="323989" y="95402"/>
                  </a:lnTo>
                  <a:lnTo>
                    <a:pt x="359905" y="73037"/>
                  </a:lnTo>
                  <a:lnTo>
                    <a:pt x="393039" y="47726"/>
                  </a:lnTo>
                  <a:lnTo>
                    <a:pt x="394462" y="46291"/>
                  </a:lnTo>
                  <a:lnTo>
                    <a:pt x="400189" y="41465"/>
                  </a:lnTo>
                  <a:lnTo>
                    <a:pt x="403529" y="33743"/>
                  </a:lnTo>
                  <a:lnTo>
                    <a:pt x="403529" y="0"/>
                  </a:lnTo>
                  <a:close/>
                </a:path>
                <a:path w="438784" h="396240">
                  <a:moveTo>
                    <a:pt x="438188" y="212115"/>
                  </a:moveTo>
                  <a:lnTo>
                    <a:pt x="435838" y="200520"/>
                  </a:lnTo>
                  <a:lnTo>
                    <a:pt x="429387" y="190639"/>
                  </a:lnTo>
                  <a:lnTo>
                    <a:pt x="419265" y="183705"/>
                  </a:lnTo>
                  <a:lnTo>
                    <a:pt x="407238" y="181521"/>
                  </a:lnTo>
                  <a:lnTo>
                    <a:pt x="395655" y="184010"/>
                  </a:lnTo>
                  <a:lnTo>
                    <a:pt x="385864" y="190550"/>
                  </a:lnTo>
                  <a:lnTo>
                    <a:pt x="379209" y="200583"/>
                  </a:lnTo>
                  <a:lnTo>
                    <a:pt x="376783" y="212737"/>
                  </a:lnTo>
                  <a:lnTo>
                    <a:pt x="379145" y="224447"/>
                  </a:lnTo>
                  <a:lnTo>
                    <a:pt x="385711" y="234340"/>
                  </a:lnTo>
                  <a:lnTo>
                    <a:pt x="395897" y="241084"/>
                  </a:lnTo>
                  <a:lnTo>
                    <a:pt x="407860" y="243535"/>
                  </a:lnTo>
                  <a:lnTo>
                    <a:pt x="419328" y="241147"/>
                  </a:lnTo>
                  <a:lnTo>
                    <a:pt x="429094" y="234505"/>
                  </a:lnTo>
                  <a:lnTo>
                    <a:pt x="435965" y="224205"/>
                  </a:lnTo>
                  <a:lnTo>
                    <a:pt x="438188" y="212115"/>
                  </a:lnTo>
                  <a:close/>
                </a:path>
              </a:pathLst>
            </a:custGeom>
            <a:solidFill>
              <a:srgbClr val="D76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9191" y="366392"/>
              <a:ext cx="386093" cy="3606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2355" y="484412"/>
              <a:ext cx="293803" cy="13916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088572" y="524284"/>
              <a:ext cx="82550" cy="29845"/>
            </a:xfrm>
            <a:custGeom>
              <a:avLst/>
              <a:gdLst/>
              <a:ahLst/>
              <a:cxnLst/>
              <a:rect l="l" t="t" r="r" b="b"/>
              <a:pathLst>
                <a:path w="82550" h="29845">
                  <a:moveTo>
                    <a:pt x="28700" y="2405"/>
                  </a:moveTo>
                  <a:lnTo>
                    <a:pt x="0" y="2405"/>
                  </a:lnTo>
                  <a:lnTo>
                    <a:pt x="0" y="29721"/>
                  </a:lnTo>
                  <a:lnTo>
                    <a:pt x="48662" y="16336"/>
                  </a:lnTo>
                  <a:lnTo>
                    <a:pt x="28700" y="16336"/>
                  </a:lnTo>
                  <a:lnTo>
                    <a:pt x="28700" y="2405"/>
                  </a:lnTo>
                  <a:close/>
                </a:path>
                <a:path w="82550" h="29845">
                  <a:moveTo>
                    <a:pt x="60334" y="0"/>
                  </a:moveTo>
                  <a:lnTo>
                    <a:pt x="53637" y="0"/>
                  </a:lnTo>
                  <a:lnTo>
                    <a:pt x="47387" y="1446"/>
                  </a:lnTo>
                  <a:lnTo>
                    <a:pt x="42157" y="4325"/>
                  </a:lnTo>
                  <a:lnTo>
                    <a:pt x="36417" y="6725"/>
                  </a:lnTo>
                  <a:lnTo>
                    <a:pt x="32080" y="11050"/>
                  </a:lnTo>
                  <a:lnTo>
                    <a:pt x="28700" y="16336"/>
                  </a:lnTo>
                  <a:lnTo>
                    <a:pt x="48662" y="16336"/>
                  </a:lnTo>
                  <a:lnTo>
                    <a:pt x="82498" y="7028"/>
                  </a:lnTo>
                  <a:lnTo>
                    <a:pt x="81105" y="5677"/>
                  </a:lnTo>
                  <a:lnTo>
                    <a:pt x="75337" y="2523"/>
                  </a:lnTo>
                  <a:lnTo>
                    <a:pt x="68397" y="630"/>
                  </a:lnTo>
                  <a:lnTo>
                    <a:pt x="6033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2191999" cy="685647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32391" y="3335706"/>
              <a:ext cx="581909" cy="60579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11575" y="3513518"/>
              <a:ext cx="177165" cy="208279"/>
            </a:xfrm>
            <a:custGeom>
              <a:avLst/>
              <a:gdLst/>
              <a:ahLst/>
              <a:cxnLst/>
              <a:rect l="l" t="t" r="r" b="b"/>
              <a:pathLst>
                <a:path w="177165" h="208279">
                  <a:moveTo>
                    <a:pt x="176568" y="0"/>
                  </a:moveTo>
                  <a:lnTo>
                    <a:pt x="0" y="0"/>
                  </a:lnTo>
                  <a:lnTo>
                    <a:pt x="0" y="38023"/>
                  </a:lnTo>
                  <a:lnTo>
                    <a:pt x="65163" y="38023"/>
                  </a:lnTo>
                  <a:lnTo>
                    <a:pt x="65163" y="207822"/>
                  </a:lnTo>
                  <a:lnTo>
                    <a:pt x="111455" y="207822"/>
                  </a:lnTo>
                  <a:lnTo>
                    <a:pt x="111455" y="38023"/>
                  </a:lnTo>
                  <a:lnTo>
                    <a:pt x="176568" y="38023"/>
                  </a:lnTo>
                  <a:lnTo>
                    <a:pt x="176568" y="0"/>
                  </a:lnTo>
                  <a:close/>
                </a:path>
              </a:pathLst>
            </a:custGeom>
            <a:solidFill>
              <a:srgbClr val="DA7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08551" y="3572775"/>
              <a:ext cx="246027" cy="1503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87947" y="3573166"/>
              <a:ext cx="142417" cy="14764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53900" y="3573166"/>
              <a:ext cx="127930" cy="1499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707354" y="3573166"/>
              <a:ext cx="153401" cy="20076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880787" y="3573166"/>
              <a:ext cx="153401" cy="1499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061280" y="3534496"/>
              <a:ext cx="362921" cy="188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733" y="-269513"/>
            <a:ext cx="1827658" cy="12915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/>
        </p:nvSpPr>
        <p:spPr>
          <a:xfrm>
            <a:off x="718830" y="291474"/>
            <a:ext cx="1075434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Nunito Sans"/>
                <a:ea typeface="Verdana" panose="020B0604030504040204" pitchFamily="34" charset="0"/>
                <a:cs typeface="+mn-cs"/>
              </a:rPr>
              <a:t>3. EJECUCIÓN RESERVAS PRESUPUESTALES INVERSIÓN</a:t>
            </a:r>
          </a:p>
          <a:p>
            <a:r>
              <a:rPr lang="es-MX" sz="1400" i="1" dirty="0"/>
              <a:t>Cifras en millones de pesos</a:t>
            </a:r>
            <a:endParaRPr lang="es-CO" sz="1400" i="1" dirty="0"/>
          </a:p>
          <a:p>
            <a:endParaRPr lang="es-ES" sz="1800" b="1" dirty="0">
              <a:latin typeface="Nunito Sans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19B0F017-2E9D-E6B2-569F-65765CA1DCB9}"/>
              </a:ext>
            </a:extLst>
          </p:cNvPr>
          <p:cNvSpPr txBox="1"/>
          <p:nvPr/>
        </p:nvSpPr>
        <p:spPr>
          <a:xfrm>
            <a:off x="108857" y="6499705"/>
            <a:ext cx="2595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* Información con corte a 30 de septiembre</a:t>
            </a: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912D23F5-CDF7-235C-4D97-36BCA418F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910439"/>
              </p:ext>
            </p:extLst>
          </p:nvPr>
        </p:nvGraphicFramePr>
        <p:xfrm>
          <a:off x="2025953" y="5255674"/>
          <a:ext cx="8495780" cy="1322523"/>
        </p:xfrm>
        <a:graphic>
          <a:graphicData uri="http://schemas.openxmlformats.org/drawingml/2006/table">
            <a:tbl>
              <a:tblPr/>
              <a:tblGrid>
                <a:gridCol w="2267010">
                  <a:extLst>
                    <a:ext uri="{9D8B030D-6E8A-4147-A177-3AD203B41FA5}">
                      <a16:colId xmlns:a16="http://schemas.microsoft.com/office/drawing/2014/main" val="3167457863"/>
                    </a:ext>
                  </a:extLst>
                </a:gridCol>
                <a:gridCol w="2377057">
                  <a:extLst>
                    <a:ext uri="{9D8B030D-6E8A-4147-A177-3AD203B41FA5}">
                      <a16:colId xmlns:a16="http://schemas.microsoft.com/office/drawing/2014/main" val="3449672909"/>
                    </a:ext>
                  </a:extLst>
                </a:gridCol>
                <a:gridCol w="2355048">
                  <a:extLst>
                    <a:ext uri="{9D8B030D-6E8A-4147-A177-3AD203B41FA5}">
                      <a16:colId xmlns:a16="http://schemas.microsoft.com/office/drawing/2014/main" val="2531025313"/>
                    </a:ext>
                  </a:extLst>
                </a:gridCol>
                <a:gridCol w="1496665">
                  <a:extLst>
                    <a:ext uri="{9D8B030D-6E8A-4147-A177-3AD203B41FA5}">
                      <a16:colId xmlns:a16="http://schemas.microsoft.com/office/drawing/2014/main" val="4200047762"/>
                    </a:ext>
                  </a:extLst>
                </a:gridCol>
              </a:tblGrid>
              <a:tr h="4282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de 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Compromiso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Obligación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71954"/>
                  </a:ext>
                </a:extLst>
              </a:tr>
              <a:tr h="2141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4749"/>
                  </a:ext>
                </a:extLst>
              </a:tr>
              <a:tr h="21411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770296"/>
                  </a:ext>
                </a:extLst>
              </a:tr>
              <a:tr h="387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220.500.549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216.633.882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216183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4E29B47-0D19-A3D0-B110-4AF14770D2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039844"/>
              </p:ext>
            </p:extLst>
          </p:nvPr>
        </p:nvGraphicFramePr>
        <p:xfrm>
          <a:off x="108857" y="824458"/>
          <a:ext cx="6386886" cy="411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0B7D26E-5914-9472-0E9B-B93452720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34806"/>
              </p:ext>
            </p:extLst>
          </p:nvPr>
        </p:nvGraphicFramePr>
        <p:xfrm>
          <a:off x="6850505" y="1011175"/>
          <a:ext cx="4750868" cy="3782487"/>
        </p:xfrm>
        <a:graphic>
          <a:graphicData uri="http://schemas.openxmlformats.org/drawingml/2006/table">
            <a:tbl>
              <a:tblPr/>
              <a:tblGrid>
                <a:gridCol w="1214074">
                  <a:extLst>
                    <a:ext uri="{9D8B030D-6E8A-4147-A177-3AD203B41FA5}">
                      <a16:colId xmlns:a16="http://schemas.microsoft.com/office/drawing/2014/main" val="787007653"/>
                    </a:ext>
                  </a:extLst>
                </a:gridCol>
                <a:gridCol w="1156260">
                  <a:extLst>
                    <a:ext uri="{9D8B030D-6E8A-4147-A177-3AD203B41FA5}">
                      <a16:colId xmlns:a16="http://schemas.microsoft.com/office/drawing/2014/main" val="122888217"/>
                    </a:ext>
                  </a:extLst>
                </a:gridCol>
                <a:gridCol w="2380534">
                  <a:extLst>
                    <a:ext uri="{9D8B030D-6E8A-4147-A177-3AD203B41FA5}">
                      <a16:colId xmlns:a16="http://schemas.microsoft.com/office/drawing/2014/main" val="2806423466"/>
                    </a:ext>
                  </a:extLst>
                </a:gridCol>
              </a:tblGrid>
              <a:tr h="4176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Proyecto de 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Saldo pendiente por obligar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Dependencia Responsable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839324"/>
                  </a:ext>
                </a:extLst>
              </a:tr>
              <a:tr h="10442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FORTALECIMIENTO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102.000,00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Directora de Investigación de Tránsito y Transporte Terrestre - Claudia Ariza Martínez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544228"/>
                  </a:ext>
                </a:extLst>
              </a:tr>
              <a:tr h="10442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MEJORAMIENTO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     224.667,00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Oficina de Tecnologías de la Información y Comunicaciones - Urias Romero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3829012"/>
                  </a:ext>
                </a:extLst>
              </a:tr>
              <a:tr h="10442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FORTALECIMIENTO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      3.540.000,00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Dirección de Promoción y Prevención de Tránsito y Transporte Terrestre - Esteban Martínez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02919"/>
                  </a:ext>
                </a:extLst>
              </a:tr>
              <a:tr h="2320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C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$      3.866.667,00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455578"/>
                  </a:ext>
                </a:extLst>
              </a:tr>
            </a:tbl>
          </a:graphicData>
        </a:graphic>
      </p:graphicFrame>
      <p:sp>
        <p:nvSpPr>
          <p:cNvPr id="15" name="CuadroTexto 10">
            <a:extLst>
              <a:ext uri="{FF2B5EF4-FFF2-40B4-BE49-F238E27FC236}">
                <a16:creationId xmlns:a16="http://schemas.microsoft.com/office/drawing/2014/main" id="{52F46E86-B6EE-D120-0870-5E9DF73ADC45}"/>
              </a:ext>
            </a:extLst>
          </p:cNvPr>
          <p:cNvSpPr txBox="1"/>
          <p:nvPr/>
        </p:nvSpPr>
        <p:spPr>
          <a:xfrm>
            <a:off x="9223837" y="4562830"/>
            <a:ext cx="259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 dirty="0">
                <a:latin typeface="Arial" panose="020B0604020202020204" pitchFamily="34" charset="0"/>
                <a:cs typeface="Arial" panose="020B0604020202020204" pitchFamily="34" charset="0"/>
              </a:rPr>
              <a:t>* Detalle de las reservas presupuestales pendientes</a:t>
            </a:r>
          </a:p>
        </p:txBody>
      </p:sp>
    </p:spTree>
    <p:extLst>
      <p:ext uri="{BB962C8B-B14F-4D97-AF65-F5344CB8AC3E}">
        <p14:creationId xmlns:p14="http://schemas.microsoft.com/office/powerpoint/2010/main" val="20039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D2E311-037A-4E54-8DD2-DA41DD86F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627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A8C1EAC-E8B5-4747-B44F-EEA609268AE2}"/>
              </a:ext>
            </a:extLst>
          </p:cNvPr>
          <p:cNvSpPr/>
          <p:nvPr/>
        </p:nvSpPr>
        <p:spPr>
          <a:xfrm>
            <a:off x="0" y="-1289"/>
            <a:ext cx="12187497" cy="685928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8092736D-E92A-1833-C2D5-180C6E1B3C80}"/>
              </a:ext>
            </a:extLst>
          </p:cNvPr>
          <p:cNvSpPr txBox="1"/>
          <p:nvPr/>
        </p:nvSpPr>
        <p:spPr>
          <a:xfrm>
            <a:off x="853154" y="401524"/>
            <a:ext cx="10481188" cy="357341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 rtl="0" fontAlgn="base"/>
            <a:r>
              <a:rPr lang="es-CO" sz="32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Tabla de contenido</a:t>
            </a:r>
            <a:endParaRPr lang="en-US" sz="32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ctr" rtl="0" fontAlgn="base"/>
            <a:r>
              <a:rPr lang="es-CO" sz="2800" b="0" i="0" dirty="0">
                <a:solidFill>
                  <a:schemeClr val="bg1"/>
                </a:solidFill>
                <a:effectLst/>
                <a:latin typeface="Nunito Sans"/>
              </a:rPr>
              <a:t>​</a:t>
            </a:r>
            <a:endParaRPr lang="es-CO" sz="36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l" fontAlgn="base">
              <a:buFont typeface="+mj-lt"/>
              <a:buAutoNum type="arabicPeriod"/>
            </a:pPr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Ejecución presupuestal con corte a </a:t>
            </a:r>
            <a:r>
              <a:rPr lang="es-CO" sz="2800" b="1" dirty="0">
                <a:solidFill>
                  <a:schemeClr val="bg1"/>
                </a:solidFill>
                <a:latin typeface="Nunito Sans"/>
              </a:rPr>
              <a:t>30 de septiembre</a:t>
            </a:r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.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unito Sans"/>
              </a:rPr>
              <a:t>​</a:t>
            </a:r>
            <a:endParaRPr lang="en-US" sz="36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l" rtl="0" fontAlgn="base"/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2. Ejecución de la Inversión</a:t>
            </a:r>
            <a:r>
              <a:rPr lang="es-CO" sz="2800" b="1" dirty="0">
                <a:solidFill>
                  <a:schemeClr val="bg1"/>
                </a:solidFill>
                <a:latin typeface="Nunito Sans"/>
              </a:rPr>
              <a:t>.</a:t>
            </a:r>
            <a:endParaRPr lang="en-US" sz="28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l" rtl="0" fontAlgn="base"/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2.1. Comparativo meta reprogramada de ejecución de la inversión.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Nunito Sans"/>
              </a:rPr>
              <a:t>​</a:t>
            </a:r>
            <a:endParaRPr lang="en-US" sz="3600" b="0" i="0" dirty="0">
              <a:solidFill>
                <a:schemeClr val="bg1"/>
              </a:solidFill>
              <a:effectLst/>
              <a:latin typeface="Nunito Sans"/>
            </a:endParaRPr>
          </a:p>
          <a:p>
            <a:pPr algn="l" rtl="0" fontAlgn="base"/>
            <a:r>
              <a:rPr lang="es-CO" sz="2800" b="1" i="0" u="none" strike="noStrike" dirty="0">
                <a:solidFill>
                  <a:schemeClr val="bg1"/>
                </a:solidFill>
                <a:effectLst/>
                <a:latin typeface="Nunito Sans"/>
              </a:rPr>
              <a:t>2.2. Ejecución proyectos de inversión por producto.</a:t>
            </a:r>
          </a:p>
          <a:p>
            <a:pPr algn="l" rtl="0" fontAlgn="base"/>
            <a:r>
              <a:rPr lang="es-ES" sz="2800" b="1" dirty="0">
                <a:solidFill>
                  <a:schemeClr val="bg1"/>
                </a:solidFill>
                <a:latin typeface="Nunito Sans"/>
              </a:rPr>
              <a:t>3</a:t>
            </a:r>
            <a:r>
              <a:rPr lang="es-ES" sz="2800" b="1" i="0" dirty="0">
                <a:solidFill>
                  <a:schemeClr val="bg1"/>
                </a:solidFill>
                <a:effectLst/>
                <a:latin typeface="Nunito Sans"/>
              </a:rPr>
              <a:t>. EJECUCIÓN RESERVAS PRESUPUESTALES INVERSIÓN.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D6B0368E-9DC2-861C-B738-3E052E57E0E7}"/>
              </a:ext>
            </a:extLst>
          </p:cNvPr>
          <p:cNvSpPr txBox="1"/>
          <p:nvPr/>
        </p:nvSpPr>
        <p:spPr>
          <a:xfrm>
            <a:off x="9449099" y="6369376"/>
            <a:ext cx="3386455" cy="29559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spcBef>
                <a:spcPts val="505"/>
              </a:spcBef>
            </a:pPr>
            <a:r>
              <a:rPr lang="es-ES" sz="1500" b="1" spc="2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30 de Septiembre  2024</a:t>
            </a:r>
          </a:p>
        </p:txBody>
      </p:sp>
    </p:spTree>
    <p:extLst>
      <p:ext uri="{BB962C8B-B14F-4D97-AF65-F5344CB8AC3E}">
        <p14:creationId xmlns:p14="http://schemas.microsoft.com/office/powerpoint/2010/main" val="238063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D2E311-037A-4E54-8DD2-DA41DD86F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9" b="26274"/>
          <a:stretch/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A8C1EAC-E8B5-4747-B44F-EEA609268AE2}"/>
              </a:ext>
            </a:extLst>
          </p:cNvPr>
          <p:cNvSpPr/>
          <p:nvPr/>
        </p:nvSpPr>
        <p:spPr>
          <a:xfrm>
            <a:off x="0" y="9597"/>
            <a:ext cx="12187497" cy="685928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8092736D-E92A-1833-C2D5-180C6E1B3C80}"/>
              </a:ext>
            </a:extLst>
          </p:cNvPr>
          <p:cNvSpPr txBox="1"/>
          <p:nvPr/>
        </p:nvSpPr>
        <p:spPr>
          <a:xfrm>
            <a:off x="895649" y="2615039"/>
            <a:ext cx="10481188" cy="4525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s-MX" sz="28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" pitchFamily="2" charset="77"/>
              </a:rPr>
              <a:t>1. Ejecución Presupuestal Vigencia</a:t>
            </a: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D6B0368E-9DC2-861C-B738-3E052E57E0E7}"/>
              </a:ext>
            </a:extLst>
          </p:cNvPr>
          <p:cNvSpPr txBox="1"/>
          <p:nvPr/>
        </p:nvSpPr>
        <p:spPr>
          <a:xfrm>
            <a:off x="9449099" y="6369376"/>
            <a:ext cx="3386455" cy="295594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spcBef>
                <a:spcPts val="505"/>
              </a:spcBef>
            </a:pPr>
            <a:r>
              <a:rPr lang="es-ES" sz="1500" b="1" spc="2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rPr>
              <a:t>30 de Septiembre  2024</a:t>
            </a:r>
          </a:p>
        </p:txBody>
      </p:sp>
    </p:spTree>
    <p:extLst>
      <p:ext uri="{BB962C8B-B14F-4D97-AF65-F5344CB8AC3E}">
        <p14:creationId xmlns:p14="http://schemas.microsoft.com/office/powerpoint/2010/main" val="3262927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733" y="-269513"/>
            <a:ext cx="1827658" cy="12915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13AB86-E0D0-BB78-8939-1D3B8043DA3F}"/>
              </a:ext>
            </a:extLst>
          </p:cNvPr>
          <p:cNvSpPr txBox="1"/>
          <p:nvPr/>
        </p:nvSpPr>
        <p:spPr>
          <a:xfrm>
            <a:off x="1504605" y="98673"/>
            <a:ext cx="80391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800" b="1">
                <a:latin typeface="Nunito Sans"/>
                <a:ea typeface="Verdana" panose="020B0604030504040204" pitchFamily="34" charset="0"/>
              </a:rPr>
              <a:t>1. PRESUPUESTO SUPERINTENDENCIA DE TRANSPORTE</a:t>
            </a:r>
          </a:p>
          <a:p>
            <a:pPr algn="ctr">
              <a:defRPr/>
            </a:pPr>
            <a:r>
              <a:rPr lang="es-ES" sz="1800">
                <a:latin typeface="Nunito Sans"/>
                <a:ea typeface="Verdana" panose="020B0604030504040204" pitchFamily="34" charset="0"/>
              </a:rPr>
              <a:t>APROPIACIÓN TOTAL: $</a:t>
            </a:r>
            <a:r>
              <a:rPr lang="es-ES">
                <a:latin typeface="Nunito Sans"/>
                <a:ea typeface="Verdana" panose="020B0604030504040204" pitchFamily="34" charset="0"/>
              </a:rPr>
              <a:t>79</a:t>
            </a:r>
            <a:r>
              <a:rPr lang="es-ES" sz="1800">
                <a:latin typeface="Nunito Sans"/>
                <a:ea typeface="Verdana" panose="020B0604030504040204" pitchFamily="34" charset="0"/>
              </a:rPr>
              <a:t>.017 millones</a:t>
            </a:r>
          </a:p>
          <a:p>
            <a:pPr algn="ctr">
              <a:defRPr/>
            </a:pPr>
            <a:r>
              <a:rPr lang="es-ES" sz="1600" b="0" i="0">
                <a:effectLst/>
                <a:latin typeface="Nunito Sans"/>
              </a:rPr>
              <a:t>​</a:t>
            </a:r>
            <a:endParaRPr lang="es-ES" sz="1800">
              <a:latin typeface="Nunito Sans"/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es-ES" sz="1200">
                <a:latin typeface="Nunito Sans"/>
                <a:ea typeface="Verdana" panose="020B0604030504040204" pitchFamily="34" charset="0"/>
              </a:rPr>
              <a:t>Corte 30 septiembre 2024</a:t>
            </a:r>
          </a:p>
          <a:p>
            <a:pPr algn="ctr">
              <a:defRPr/>
            </a:pPr>
            <a:r>
              <a:rPr lang="es-ES" sz="1100" i="1">
                <a:latin typeface="Nunito Sans"/>
                <a:ea typeface="Verdana" panose="020B0604030504040204" pitchFamily="34" charset="0"/>
              </a:rPr>
              <a:t>Cifras en millones de pesos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680A7F-CF43-356A-548A-672D1F1DF7F5}"/>
              </a:ext>
            </a:extLst>
          </p:cNvPr>
          <p:cNvSpPr txBox="1"/>
          <p:nvPr/>
        </p:nvSpPr>
        <p:spPr>
          <a:xfrm>
            <a:off x="9534652" y="2247180"/>
            <a:ext cx="1916935" cy="984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 </a:t>
            </a:r>
            <a:r>
              <a:rPr lang="es-ES" sz="40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74%</a:t>
            </a:r>
            <a:endParaRPr lang="es-CO" b="1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35D15A2-BCD8-AB64-8873-3FEB39B78C0A}"/>
              </a:ext>
            </a:extLst>
          </p:cNvPr>
          <p:cNvSpPr txBox="1"/>
          <p:nvPr/>
        </p:nvSpPr>
        <p:spPr>
          <a:xfrm>
            <a:off x="9534652" y="3944994"/>
            <a:ext cx="1916935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Obligado</a:t>
            </a:r>
          </a:p>
          <a:p>
            <a:pPr algn="ctr"/>
            <a:r>
              <a:rPr lang="es-ES" sz="40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53%</a:t>
            </a:r>
            <a:endParaRPr lang="es-CO" b="1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A91D3EE5-9F9F-FFA2-0837-F30DE34900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849155"/>
              </p:ext>
            </p:extLst>
          </p:nvPr>
        </p:nvGraphicFramePr>
        <p:xfrm>
          <a:off x="97971" y="1345169"/>
          <a:ext cx="9252857" cy="5306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E404AA8-1940-40D5-BB41-84851AAFB1A4}"/>
              </a:ext>
            </a:extLst>
          </p:cNvPr>
          <p:cNvSpPr txBox="1"/>
          <p:nvPr/>
        </p:nvSpPr>
        <p:spPr>
          <a:xfrm>
            <a:off x="3270540" y="2489494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>
                <a:solidFill>
                  <a:srgbClr val="44546A"/>
                </a:solidFill>
              </a:rPr>
              <a:t>69%</a:t>
            </a:r>
            <a:r>
              <a:rPr lang="es-CO" sz="2400" b="1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A1E183-5D30-D7D2-59AE-BEADB28B9B79}"/>
              </a:ext>
            </a:extLst>
          </p:cNvPr>
          <p:cNvSpPr txBox="1"/>
          <p:nvPr/>
        </p:nvSpPr>
        <p:spPr>
          <a:xfrm>
            <a:off x="4367584" y="2872726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>
                <a:solidFill>
                  <a:srgbClr val="44546A"/>
                </a:solidFill>
              </a:rPr>
              <a:t>56%</a:t>
            </a:r>
            <a:r>
              <a:rPr lang="es-CO" sz="2400" b="1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AE7772-CA63-A078-45C1-4895DE68BDEB}"/>
              </a:ext>
            </a:extLst>
          </p:cNvPr>
          <p:cNvSpPr txBox="1"/>
          <p:nvPr/>
        </p:nvSpPr>
        <p:spPr>
          <a:xfrm>
            <a:off x="7069655" y="3714161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>
                <a:solidFill>
                  <a:srgbClr val="44546A"/>
                </a:solidFill>
              </a:rPr>
              <a:t>86</a:t>
            </a:r>
            <a:r>
              <a:rPr lang="es-CO" sz="1200">
                <a:solidFill>
                  <a:srgbClr val="44546A"/>
                </a:solidFill>
              </a:rPr>
              <a:t>%</a:t>
            </a:r>
            <a:r>
              <a:rPr lang="es-CO" sz="2400" b="1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F65BF4-F732-4E59-90A7-E90C57E3C840}"/>
              </a:ext>
            </a:extLst>
          </p:cNvPr>
          <p:cNvSpPr txBox="1"/>
          <p:nvPr/>
        </p:nvSpPr>
        <p:spPr>
          <a:xfrm>
            <a:off x="8114684" y="4096391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>
                <a:solidFill>
                  <a:srgbClr val="44546A"/>
                </a:solidFill>
              </a:rPr>
              <a:t>46%</a:t>
            </a:r>
            <a:r>
              <a:rPr lang="es-CO" sz="2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50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EA343C3-2217-237E-8855-D81F2F3611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18475"/>
              </p:ext>
            </p:extLst>
          </p:nvPr>
        </p:nvGraphicFramePr>
        <p:xfrm>
          <a:off x="195943" y="1022004"/>
          <a:ext cx="9424582" cy="475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733" y="-269513"/>
            <a:ext cx="1827658" cy="12915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/>
        </p:nvSpPr>
        <p:spPr>
          <a:xfrm>
            <a:off x="743815" y="452631"/>
            <a:ext cx="10704368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ES" sz="1800" b="1" dirty="0">
                <a:latin typeface="Nunito Sans"/>
                <a:ea typeface="Verdana"/>
                <a:cs typeface="+mn-cs"/>
              </a:rPr>
              <a:t>EJECUCIÓN PROYECTOS DE INVERSIÓN 30 DE SEPTIEMBRE</a:t>
            </a:r>
            <a:br>
              <a:rPr lang="es-ES" sz="1800" b="1" dirty="0">
                <a:latin typeface="Nunito Sans"/>
                <a:ea typeface="Verdana" panose="020B0604030504040204" pitchFamily="34" charset="0"/>
                <a:cs typeface="+mn-cs"/>
              </a:rPr>
            </a:br>
            <a:r>
              <a:rPr lang="es-ES" sz="1800" dirty="0">
                <a:latin typeface="Nunito Sans"/>
                <a:ea typeface="Verdana"/>
              </a:rPr>
              <a:t>APROPIACIÓN TOTAL: $21.458 millones</a:t>
            </a:r>
          </a:p>
          <a:p>
            <a:r>
              <a:rPr lang="es-MX" sz="1400" i="1" dirty="0">
                <a:latin typeface="Verdana"/>
                <a:ea typeface="Verdana"/>
              </a:rPr>
              <a:t>Cifras en millones de pesos</a:t>
            </a:r>
            <a:endParaRPr lang="es-CO" sz="1400" i="1" dirty="0">
              <a:latin typeface="Verdana"/>
              <a:ea typeface="Verdana"/>
            </a:endParaRPr>
          </a:p>
          <a:p>
            <a:endParaRPr lang="es-ES" sz="1800" b="1">
              <a:latin typeface="Nunito Sans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D3BF81-9F7A-B9BE-1D99-62583FBDF252}"/>
              </a:ext>
            </a:extLst>
          </p:cNvPr>
          <p:cNvSpPr txBox="1"/>
          <p:nvPr/>
        </p:nvSpPr>
        <p:spPr>
          <a:xfrm>
            <a:off x="529750" y="5776434"/>
            <a:ext cx="111324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>
                <a:solidFill>
                  <a:schemeClr val="bg1">
                    <a:lumMod val="50000"/>
                  </a:schemeClr>
                </a:solidFill>
              </a:rPr>
              <a:t>La Superintendencia de Transporte presenta una ejecución en gastos de inversión de 86% en compromisos por un valor de $18.449 millones, y un 46% en obligaciones por un valor de $9.977 millones, con corte a 30 de septiembre 2024.</a:t>
            </a:r>
            <a:endParaRPr lang="es-CO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6B5A61-A7EC-10B8-DC20-E0AA320A0505}"/>
              </a:ext>
            </a:extLst>
          </p:cNvPr>
          <p:cNvSpPr txBox="1"/>
          <p:nvPr/>
        </p:nvSpPr>
        <p:spPr>
          <a:xfrm>
            <a:off x="9889837" y="1414105"/>
            <a:ext cx="1916935" cy="984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Compromiso </a:t>
            </a:r>
            <a:r>
              <a:rPr lang="es-ES" sz="40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86%</a:t>
            </a:r>
            <a:endParaRPr lang="es-CO" b="1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0AAF4C-1A85-9502-FE08-2753E9BD01E3}"/>
              </a:ext>
            </a:extLst>
          </p:cNvPr>
          <p:cNvSpPr txBox="1"/>
          <p:nvPr/>
        </p:nvSpPr>
        <p:spPr>
          <a:xfrm>
            <a:off x="9889836" y="2658060"/>
            <a:ext cx="1916935" cy="98488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Obligado</a:t>
            </a:r>
          </a:p>
          <a:p>
            <a:pPr algn="ctr"/>
            <a:r>
              <a:rPr lang="es-ES" sz="40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46%</a:t>
            </a:r>
            <a:endParaRPr lang="es-CO" b="1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091993D-AFB8-3420-332A-2200712CB871}"/>
              </a:ext>
            </a:extLst>
          </p:cNvPr>
          <p:cNvSpPr txBox="1"/>
          <p:nvPr/>
        </p:nvSpPr>
        <p:spPr>
          <a:xfrm>
            <a:off x="3508004" y="2888892"/>
            <a:ext cx="9688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2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100" b="1">
                <a:solidFill>
                  <a:schemeClr val="accent5">
                    <a:lumMod val="50000"/>
                  </a:schemeClr>
                </a:solidFill>
              </a:rPr>
              <a:t>6.157</a:t>
            </a:r>
            <a:endParaRPr lang="es-CO" sz="11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0EADBF-E0F9-3247-764B-CDF3C910035F}"/>
              </a:ext>
            </a:extLst>
          </p:cNvPr>
          <p:cNvSpPr txBox="1"/>
          <p:nvPr/>
        </p:nvSpPr>
        <p:spPr>
          <a:xfrm>
            <a:off x="2916562" y="1675714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>
                <a:solidFill>
                  <a:srgbClr val="44546A"/>
                </a:solidFill>
              </a:rPr>
              <a:t>92%</a:t>
            </a:r>
            <a:r>
              <a:rPr lang="es-CO" sz="2400" b="1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B7B1A5-7E41-1BAE-8CE2-C7B296B4847E}"/>
              </a:ext>
            </a:extLst>
          </p:cNvPr>
          <p:cNvSpPr txBox="1"/>
          <p:nvPr/>
        </p:nvSpPr>
        <p:spPr>
          <a:xfrm>
            <a:off x="7815943" y="2978805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>
                <a:solidFill>
                  <a:srgbClr val="44546A"/>
                </a:solidFill>
              </a:rPr>
              <a:t>33%</a:t>
            </a:r>
            <a:r>
              <a:rPr lang="es-CO" sz="2400" b="1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78B41CC-A577-8A67-7735-859AFB1C37CC}"/>
              </a:ext>
            </a:extLst>
          </p:cNvPr>
          <p:cNvSpPr txBox="1"/>
          <p:nvPr/>
        </p:nvSpPr>
        <p:spPr>
          <a:xfrm>
            <a:off x="6879772" y="1572617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>
                <a:solidFill>
                  <a:srgbClr val="44546A"/>
                </a:solidFill>
              </a:rPr>
              <a:t>80%</a:t>
            </a:r>
            <a:r>
              <a:rPr lang="es-CO" sz="2400" b="1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E7B07DA-3624-D3CE-F684-DDF4E73BE2B0}"/>
              </a:ext>
            </a:extLst>
          </p:cNvPr>
          <p:cNvSpPr txBox="1"/>
          <p:nvPr/>
        </p:nvSpPr>
        <p:spPr>
          <a:xfrm>
            <a:off x="3769641" y="2403442"/>
            <a:ext cx="5612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>
                <a:solidFill>
                  <a:srgbClr val="44546A"/>
                </a:solidFill>
              </a:rPr>
              <a:t>62%</a:t>
            </a:r>
            <a:r>
              <a:rPr lang="es-CO" sz="2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7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74" y="0"/>
            <a:ext cx="1827658" cy="129151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457" y="290303"/>
            <a:ext cx="9961418" cy="762000"/>
          </a:xfrm>
        </p:spPr>
        <p:txBody>
          <a:bodyPr>
            <a:noAutofit/>
          </a:bodyPr>
          <a:lstStyle/>
          <a:p>
            <a:r>
              <a:rPr lang="es-ES" sz="1800" b="1" dirty="0">
                <a:latin typeface="Nunito Sans"/>
                <a:ea typeface="Verdana"/>
                <a:cs typeface="+mn-cs"/>
              </a:rPr>
              <a:t>META REPROGRAMADA EJECUCIÓN II SEMESTRE  - ​INVERSIÓN VIGENCIA 2024</a:t>
            </a:r>
            <a:br>
              <a:rPr lang="es-ES" sz="1800" b="1" dirty="0">
                <a:latin typeface="Nunito Sans"/>
                <a:ea typeface="Verdana" panose="020B0604030504040204" pitchFamily="34" charset="0"/>
                <a:cs typeface="+mn-cs"/>
              </a:rPr>
            </a:br>
            <a:r>
              <a:rPr lang="es-MX" sz="1400" i="1" dirty="0">
                <a:latin typeface="Verdana"/>
                <a:ea typeface="Verdana"/>
              </a:rPr>
              <a:t>Cifras en millones de pesos</a:t>
            </a:r>
            <a:br>
              <a:rPr lang="es-CO" sz="1800" i="1" dirty="0"/>
            </a:br>
            <a:endParaRPr lang="es-ES" sz="1800" b="1">
              <a:latin typeface="Nunito Sans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81B8FAA-C5BE-314C-0B26-ED8733FAF4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38706"/>
              </p:ext>
            </p:extLst>
          </p:nvPr>
        </p:nvGraphicFramePr>
        <p:xfrm>
          <a:off x="7913915" y="4187175"/>
          <a:ext cx="3910586" cy="1429404"/>
        </p:xfrm>
        <a:graphic>
          <a:graphicData uri="http://schemas.openxmlformats.org/drawingml/2006/table">
            <a:tbl>
              <a:tblPr/>
              <a:tblGrid>
                <a:gridCol w="2644407">
                  <a:extLst>
                    <a:ext uri="{9D8B030D-6E8A-4147-A177-3AD203B41FA5}">
                      <a16:colId xmlns:a16="http://schemas.microsoft.com/office/drawing/2014/main" val="692148759"/>
                    </a:ext>
                  </a:extLst>
                </a:gridCol>
                <a:gridCol w="1266179">
                  <a:extLst>
                    <a:ext uri="{9D8B030D-6E8A-4147-A177-3AD203B41FA5}">
                      <a16:colId xmlns:a16="http://schemas.microsoft.com/office/drawing/2014/main" val="3550247111"/>
                    </a:ext>
                  </a:extLst>
                </a:gridCol>
              </a:tblGrid>
              <a:tr h="239848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EJECUCIÓN 30 DE SEPTIEMBRE*</a:t>
                      </a:r>
                      <a:r>
                        <a:rPr lang="es-CO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403358"/>
                  </a:ext>
                </a:extLst>
              </a:tr>
              <a:tr h="23984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COMPROMISO AJUSTADA</a:t>
                      </a:r>
                      <a:r>
                        <a:rPr lang="es-CO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$18.622</a:t>
                      </a:r>
                      <a:r>
                        <a:rPr lang="es-CO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566254"/>
                  </a:ext>
                </a:extLst>
              </a:tr>
              <a:tr h="23984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 COMPROMISO</a:t>
                      </a:r>
                      <a:r>
                        <a:rPr lang="es-CO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$18.449</a:t>
                      </a:r>
                      <a:r>
                        <a:rPr lang="es-CO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694138"/>
                  </a:ext>
                </a:extLst>
              </a:tr>
              <a:tr h="239848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META OBLIGACIÓN AJUSTADA</a:t>
                      </a:r>
                      <a:r>
                        <a:rPr lang="es-CO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$10.031</a:t>
                      </a:r>
                      <a:r>
                        <a:rPr lang="es-CO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13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5692635"/>
                  </a:ext>
                </a:extLst>
              </a:tr>
              <a:tr h="332124">
                <a:tc>
                  <a:txBody>
                    <a:bodyPr/>
                    <a:lstStyle/>
                    <a:p>
                      <a:pPr algn="l" fontAlgn="base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AVANCE OBLIGACIÓN</a:t>
                      </a:r>
                      <a:r>
                        <a:rPr lang="es-CO" sz="1200" b="0" i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$9.977</a:t>
                      </a:r>
                      <a:r>
                        <a:rPr lang="es-CO" sz="12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s-C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73997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D2A18176-C729-E28E-75C2-47E71DEDA59B}"/>
              </a:ext>
            </a:extLst>
          </p:cNvPr>
          <p:cNvSpPr txBox="1"/>
          <p:nvPr/>
        </p:nvSpPr>
        <p:spPr>
          <a:xfrm>
            <a:off x="337457" y="6487886"/>
            <a:ext cx="9961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/>
              <a:t>*Meta propuesta septiembre 2024.</a:t>
            </a:r>
            <a:endParaRPr lang="es-CO" sz="1200"/>
          </a:p>
        </p:txBody>
      </p:sp>
      <p:graphicFrame>
        <p:nvGraphicFramePr>
          <p:cNvPr id="2" name="Gráfico 1" descr="Tipo de gráfico: Líneas. Valores múltiples por &quot;Campo1&quot;&#10;&#10;Descripción generada automáticamente">
            <a:extLst>
              <a:ext uri="{FF2B5EF4-FFF2-40B4-BE49-F238E27FC236}">
                <a16:creationId xmlns:a16="http://schemas.microsoft.com/office/drawing/2014/main" id="{789CE179-E164-103D-955C-603C1FB24A28}"/>
              </a:ext>
              <a:ext uri="{147F2762-F138-4A5C-976F-8EAC2B608ADB}">
                <a16:predDERef xmlns:a16="http://schemas.microsoft.com/office/drawing/2014/main" pred="{D605F535-5A08-67B0-8EDD-A7F16EC1A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289882"/>
              </p:ext>
            </p:extLst>
          </p:nvPr>
        </p:nvGraphicFramePr>
        <p:xfrm>
          <a:off x="114868" y="1052304"/>
          <a:ext cx="11962264" cy="543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92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273" y="0"/>
            <a:ext cx="1827658" cy="129151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069" y="492498"/>
            <a:ext cx="10645177" cy="762000"/>
          </a:xfrm>
        </p:spPr>
        <p:txBody>
          <a:bodyPr>
            <a:noAutofit/>
          </a:bodyPr>
          <a:lstStyle/>
          <a:p>
            <a:r>
              <a:rPr lang="es-ES" sz="1800" b="1">
                <a:latin typeface="Nunito Sans"/>
                <a:ea typeface="Verdana" panose="020B0604030504040204" pitchFamily="34" charset="0"/>
                <a:cs typeface="+mn-cs"/>
              </a:rPr>
              <a:t>2.2 META REPROGRAMADA EJECUCIÓN PRESUPUESTAL - ​INVERSIÓN POR PROYECTO VIGENCIA 2024</a:t>
            </a:r>
            <a:br>
              <a:rPr lang="es-ES" sz="1800" b="1">
                <a:latin typeface="Nunito Sans"/>
                <a:ea typeface="Verdana" panose="020B0604030504040204" pitchFamily="34" charset="0"/>
                <a:cs typeface="+mn-cs"/>
              </a:rPr>
            </a:br>
            <a:r>
              <a:rPr lang="es-MX" sz="1400" i="1"/>
              <a:t>Cifras en millones de pesos</a:t>
            </a:r>
            <a:br>
              <a:rPr lang="es-CO" sz="1800" i="1"/>
            </a:br>
            <a:endParaRPr lang="es-ES" sz="1800" b="1">
              <a:latin typeface="Nunito Sans"/>
              <a:ea typeface="Verdana" panose="020B0604030504040204" pitchFamily="34" charset="0"/>
              <a:cs typeface="+mn-cs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008B788-4FD1-3A31-B139-DCA54715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61778"/>
              </p:ext>
            </p:extLst>
          </p:nvPr>
        </p:nvGraphicFramePr>
        <p:xfrm>
          <a:off x="1354390" y="1324412"/>
          <a:ext cx="3036588" cy="945425"/>
        </p:xfrm>
        <a:graphic>
          <a:graphicData uri="http://schemas.openxmlformats.org/drawingml/2006/table">
            <a:tbl>
              <a:tblPr/>
              <a:tblGrid>
                <a:gridCol w="1686759">
                  <a:extLst>
                    <a:ext uri="{9D8B030D-6E8A-4147-A177-3AD203B41FA5}">
                      <a16:colId xmlns:a16="http://schemas.microsoft.com/office/drawing/2014/main" val="1304757400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417140547"/>
                    </a:ext>
                  </a:extLst>
                </a:gridCol>
              </a:tblGrid>
              <a:tr h="234742">
                <a:tc>
                  <a:txBody>
                    <a:bodyPr/>
                    <a:lstStyle/>
                    <a:p>
                      <a:pPr algn="l" fontAlgn="base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COMPROMISO</a:t>
                      </a:r>
                      <a:r>
                        <a:rPr lang="es-CO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​​*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$9.268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72464"/>
                  </a:ext>
                </a:extLst>
              </a:tr>
              <a:tr h="241199">
                <a:tc>
                  <a:txBody>
                    <a:bodyPr/>
                    <a:lstStyle/>
                    <a:p>
                      <a:pPr algn="l" fontAlgn="base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 COMPROMISO</a:t>
                      </a:r>
                      <a:r>
                        <a:rPr lang="es-CO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$9.161</a:t>
                      </a:r>
                      <a:r>
                        <a:rPr lang="es-CO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715955"/>
                  </a:ext>
                </a:extLst>
              </a:tr>
              <a:tr h="234742">
                <a:tc>
                  <a:txBody>
                    <a:bodyPr/>
                    <a:lstStyle/>
                    <a:p>
                      <a:pPr algn="l" fontAlgn="base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OBLIGACIÓN</a:t>
                      </a:r>
                      <a:r>
                        <a:rPr lang="es-CO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$6.187</a:t>
                      </a:r>
                      <a:r>
                        <a:rPr lang="es-MX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960783"/>
                  </a:ext>
                </a:extLst>
              </a:tr>
              <a:tr h="234742">
                <a:tc>
                  <a:txBody>
                    <a:bodyPr/>
                    <a:lstStyle/>
                    <a:p>
                      <a:pPr algn="l" fontAlgn="base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OBLIGACIÓN</a:t>
                      </a:r>
                      <a:r>
                        <a:rPr lang="es-MX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$6.157</a:t>
                      </a:r>
                      <a:r>
                        <a:rPr lang="es-MX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07454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5F32453-6D37-E338-7248-A688197DBE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37359"/>
              </p:ext>
            </p:extLst>
          </p:nvPr>
        </p:nvGraphicFramePr>
        <p:xfrm>
          <a:off x="7262287" y="1324412"/>
          <a:ext cx="3036588" cy="945425"/>
        </p:xfrm>
        <a:graphic>
          <a:graphicData uri="http://schemas.openxmlformats.org/drawingml/2006/table">
            <a:tbl>
              <a:tblPr/>
              <a:tblGrid>
                <a:gridCol w="1686759">
                  <a:extLst>
                    <a:ext uri="{9D8B030D-6E8A-4147-A177-3AD203B41FA5}">
                      <a16:colId xmlns:a16="http://schemas.microsoft.com/office/drawing/2014/main" val="1304757400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417140547"/>
                    </a:ext>
                  </a:extLst>
                </a:gridCol>
              </a:tblGrid>
              <a:tr h="234742">
                <a:tc>
                  <a:txBody>
                    <a:bodyPr/>
                    <a:lstStyle/>
                    <a:p>
                      <a:pPr algn="l" fontAlgn="base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COMPROMISO</a:t>
                      </a:r>
                      <a:r>
                        <a:rPr lang="es-CO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​​**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$9.354</a:t>
                      </a:r>
                      <a:r>
                        <a:rPr lang="es-CO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072464"/>
                  </a:ext>
                </a:extLst>
              </a:tr>
              <a:tr h="241199">
                <a:tc>
                  <a:txBody>
                    <a:bodyPr/>
                    <a:lstStyle/>
                    <a:p>
                      <a:pPr algn="l" fontAlgn="base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 COMPROMISO</a:t>
                      </a:r>
                      <a:r>
                        <a:rPr lang="es-CO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$9.288</a:t>
                      </a:r>
                      <a:r>
                        <a:rPr lang="es-CO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715955"/>
                  </a:ext>
                </a:extLst>
              </a:tr>
              <a:tr h="234742">
                <a:tc>
                  <a:txBody>
                    <a:bodyPr/>
                    <a:lstStyle/>
                    <a:p>
                      <a:pPr algn="l" fontAlgn="base"/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 OBLIGACIÓN</a:t>
                      </a:r>
                      <a:r>
                        <a:rPr lang="es-CO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CO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$3.843</a:t>
                      </a:r>
                      <a:r>
                        <a:rPr lang="es-MX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960783"/>
                  </a:ext>
                </a:extLst>
              </a:tr>
              <a:tr h="234742">
                <a:tc>
                  <a:txBody>
                    <a:bodyPr/>
                    <a:lstStyle/>
                    <a:p>
                      <a:pPr algn="l" fontAlgn="base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AVANCE OBLIGACIÓN</a:t>
                      </a:r>
                      <a:r>
                        <a:rPr lang="es-MX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ase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$3.820</a:t>
                      </a:r>
                      <a:r>
                        <a:rPr lang="es-MX" sz="9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​​</a:t>
                      </a:r>
                      <a:endParaRPr lang="es-MX" sz="105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07454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A772F72-D22B-0671-39D4-887C571672B2}"/>
              </a:ext>
            </a:extLst>
          </p:cNvPr>
          <p:cNvSpPr txBox="1"/>
          <p:nvPr/>
        </p:nvSpPr>
        <p:spPr>
          <a:xfrm>
            <a:off x="337457" y="6487886"/>
            <a:ext cx="9961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/>
              <a:t>*Meta propuesta septiembre 2024.</a:t>
            </a:r>
            <a:endParaRPr lang="es-CO" sz="120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3F210E9-D87D-35CE-9F93-106FC7F17E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8523152"/>
              </p:ext>
            </p:extLst>
          </p:nvPr>
        </p:nvGraphicFramePr>
        <p:xfrm>
          <a:off x="337374" y="2421056"/>
          <a:ext cx="5758625" cy="400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83C2A929-70AF-C415-32F5-3514DADCA2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302036"/>
              </p:ext>
            </p:extLst>
          </p:nvPr>
        </p:nvGraphicFramePr>
        <p:xfrm>
          <a:off x="6095999" y="2421057"/>
          <a:ext cx="6096001" cy="400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734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733" y="-269513"/>
            <a:ext cx="1827658" cy="12915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/>
        </p:nvSpPr>
        <p:spPr>
          <a:xfrm>
            <a:off x="319915" y="-119596"/>
            <a:ext cx="1075434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ES" sz="1800" b="1">
                <a:latin typeface="Nunito Sans"/>
                <a:ea typeface="Verdana" panose="020B0604030504040204" pitchFamily="34" charset="0"/>
                <a:cs typeface="+mn-cs"/>
              </a:rPr>
              <a:t>2.2 EJECUCIÓN PROYECTOS DE INVERSIÓN POR PRODUCTOS</a:t>
            </a:r>
          </a:p>
          <a:p>
            <a:r>
              <a:rPr lang="es-MX" sz="1600" i="1"/>
              <a:t>Cifras en millones de pesos</a:t>
            </a:r>
            <a:endParaRPr lang="es-CO" sz="1600" i="1"/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19B0F017-2E9D-E6B2-569F-65765CA1DCB9}"/>
              </a:ext>
            </a:extLst>
          </p:cNvPr>
          <p:cNvSpPr txBox="1"/>
          <p:nvPr/>
        </p:nvSpPr>
        <p:spPr>
          <a:xfrm>
            <a:off x="0" y="6448330"/>
            <a:ext cx="2371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latin typeface="Arial" panose="020B0604020202020204" pitchFamily="34" charset="0"/>
                <a:cs typeface="Arial" panose="020B0604020202020204" pitchFamily="34" charset="0"/>
              </a:rPr>
              <a:t>* Información con corte a 30 de septiembre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588FA3F-27C1-920C-79E8-1A76BE37B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835522"/>
              </p:ext>
            </p:extLst>
          </p:nvPr>
        </p:nvGraphicFramePr>
        <p:xfrm>
          <a:off x="1217614" y="4572000"/>
          <a:ext cx="8958942" cy="1730490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3501385">
                  <a:extLst>
                    <a:ext uri="{9D8B030D-6E8A-4147-A177-3AD203B41FA5}">
                      <a16:colId xmlns:a16="http://schemas.microsoft.com/office/drawing/2014/main" val="1023409953"/>
                    </a:ext>
                  </a:extLst>
                </a:gridCol>
                <a:gridCol w="1315074">
                  <a:extLst>
                    <a:ext uri="{9D8B030D-6E8A-4147-A177-3AD203B41FA5}">
                      <a16:colId xmlns:a16="http://schemas.microsoft.com/office/drawing/2014/main" val="1655027062"/>
                    </a:ext>
                  </a:extLst>
                </a:gridCol>
                <a:gridCol w="1315074">
                  <a:extLst>
                    <a:ext uri="{9D8B030D-6E8A-4147-A177-3AD203B41FA5}">
                      <a16:colId xmlns:a16="http://schemas.microsoft.com/office/drawing/2014/main" val="626133454"/>
                    </a:ext>
                  </a:extLst>
                </a:gridCol>
                <a:gridCol w="706852">
                  <a:extLst>
                    <a:ext uri="{9D8B030D-6E8A-4147-A177-3AD203B41FA5}">
                      <a16:colId xmlns:a16="http://schemas.microsoft.com/office/drawing/2014/main" val="3041994866"/>
                    </a:ext>
                  </a:extLst>
                </a:gridCol>
                <a:gridCol w="1216444">
                  <a:extLst>
                    <a:ext uri="{9D8B030D-6E8A-4147-A177-3AD203B41FA5}">
                      <a16:colId xmlns:a16="http://schemas.microsoft.com/office/drawing/2014/main" val="2726994016"/>
                    </a:ext>
                  </a:extLst>
                </a:gridCol>
                <a:gridCol w="904113">
                  <a:extLst>
                    <a:ext uri="{9D8B030D-6E8A-4147-A177-3AD203B41FA5}">
                      <a16:colId xmlns:a16="http://schemas.microsoft.com/office/drawing/2014/main" val="787266802"/>
                    </a:ext>
                  </a:extLst>
                </a:gridCol>
              </a:tblGrid>
              <a:tr h="238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PRODUCTO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APR. VIGENTE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COMPROMISO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OBLIGACIÓN 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3640391"/>
                  </a:ext>
                </a:extLst>
              </a:tr>
              <a:tr h="238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DOCUMENTOS DE INVESTIGACIÓN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907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883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883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97%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02381587"/>
                  </a:ext>
                </a:extLst>
              </a:tr>
              <a:tr h="238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DOCUMENTOS DE PLANEACIÓN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389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310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250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64%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6032454"/>
                  </a:ext>
                </a:extLst>
              </a:tr>
              <a:tr h="7768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SERVICIO DE SUPERVISIÓN EN EL CUMPLIMIENTO DE LOS REQUISITOS EN EL SECTOR TRANSPORTE</a:t>
                      </a:r>
                      <a:endParaRPr lang="es-MX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8.614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7.968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93%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5.024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chemeClr val="tx1"/>
                          </a:solidFill>
                          <a:effectLst/>
                        </a:rPr>
                        <a:t>58%</a:t>
                      </a:r>
                      <a:endParaRPr lang="es-CO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52679269"/>
                  </a:ext>
                </a:extLst>
              </a:tr>
              <a:tr h="23840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9.910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9.161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92%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6.155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62%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67678556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A48510-A8B7-F71B-58CA-DF6CA0E332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121552"/>
              </p:ext>
            </p:extLst>
          </p:nvPr>
        </p:nvGraphicFramePr>
        <p:xfrm>
          <a:off x="2339662" y="642404"/>
          <a:ext cx="7512675" cy="378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39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585F85-421F-3792-82FF-45B82DD25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733" y="-269513"/>
            <a:ext cx="1827658" cy="129151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00F129-D1CE-FB0C-914B-9110F9DFE840}"/>
              </a:ext>
            </a:extLst>
          </p:cNvPr>
          <p:cNvSpPr>
            <a:spLocks noGrp="1"/>
          </p:cNvSpPr>
          <p:nvPr/>
        </p:nvSpPr>
        <p:spPr>
          <a:xfrm>
            <a:off x="333450" y="333535"/>
            <a:ext cx="10754340" cy="762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ES" sz="1800" b="1">
                <a:latin typeface="Nunito Sans"/>
                <a:ea typeface="Verdana" panose="020B0604030504040204" pitchFamily="34" charset="0"/>
                <a:cs typeface="+mn-cs"/>
              </a:rPr>
              <a:t>2.2 EJECUCIÓN PROYECTOS DE INVERSIÓN POR PRODUCTOS</a:t>
            </a:r>
          </a:p>
          <a:p>
            <a:r>
              <a:rPr lang="es-MX" sz="1400" i="1"/>
              <a:t>Cifras en millones de pesos</a:t>
            </a:r>
            <a:endParaRPr lang="es-CO" sz="1400" i="1"/>
          </a:p>
          <a:p>
            <a:endParaRPr lang="es-ES" sz="1800" b="1">
              <a:latin typeface="Nunito Sans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CuadroTexto 10">
            <a:extLst>
              <a:ext uri="{FF2B5EF4-FFF2-40B4-BE49-F238E27FC236}">
                <a16:creationId xmlns:a16="http://schemas.microsoft.com/office/drawing/2014/main" id="{19B0F017-2E9D-E6B2-569F-65765CA1DCB9}"/>
              </a:ext>
            </a:extLst>
          </p:cNvPr>
          <p:cNvSpPr txBox="1"/>
          <p:nvPr/>
        </p:nvSpPr>
        <p:spPr>
          <a:xfrm>
            <a:off x="108857" y="6499705"/>
            <a:ext cx="25957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900">
                <a:latin typeface="Arial" panose="020B0604020202020204" pitchFamily="34" charset="0"/>
                <a:cs typeface="Arial" panose="020B0604020202020204" pitchFamily="34" charset="0"/>
              </a:rPr>
              <a:t>* Información con corte a 30 de septiembre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E454289-A509-34DD-3DC6-CB1E962F0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064266"/>
              </p:ext>
            </p:extLst>
          </p:nvPr>
        </p:nvGraphicFramePr>
        <p:xfrm>
          <a:off x="1313320" y="4860702"/>
          <a:ext cx="8794597" cy="1525270"/>
        </p:xfrm>
        <a:graphic>
          <a:graphicData uri="http://schemas.openxmlformats.org/drawingml/2006/table">
            <a:tbl>
              <a:tblPr firstRow="1" lastRow="1">
                <a:tableStyleId>{B301B821-A1FF-4177-AEE7-76D212191A09}</a:tableStyleId>
              </a:tblPr>
              <a:tblGrid>
                <a:gridCol w="3437154">
                  <a:extLst>
                    <a:ext uri="{9D8B030D-6E8A-4147-A177-3AD203B41FA5}">
                      <a16:colId xmlns:a16="http://schemas.microsoft.com/office/drawing/2014/main" val="3350965920"/>
                    </a:ext>
                  </a:extLst>
                </a:gridCol>
                <a:gridCol w="1290950">
                  <a:extLst>
                    <a:ext uri="{9D8B030D-6E8A-4147-A177-3AD203B41FA5}">
                      <a16:colId xmlns:a16="http://schemas.microsoft.com/office/drawing/2014/main" val="3753778542"/>
                    </a:ext>
                  </a:extLst>
                </a:gridCol>
                <a:gridCol w="1290950">
                  <a:extLst>
                    <a:ext uri="{9D8B030D-6E8A-4147-A177-3AD203B41FA5}">
                      <a16:colId xmlns:a16="http://schemas.microsoft.com/office/drawing/2014/main" val="1049085315"/>
                    </a:ext>
                  </a:extLst>
                </a:gridCol>
                <a:gridCol w="693886">
                  <a:extLst>
                    <a:ext uri="{9D8B030D-6E8A-4147-A177-3AD203B41FA5}">
                      <a16:colId xmlns:a16="http://schemas.microsoft.com/office/drawing/2014/main" val="1371943392"/>
                    </a:ext>
                  </a:extLst>
                </a:gridCol>
                <a:gridCol w="1194129">
                  <a:extLst>
                    <a:ext uri="{9D8B030D-6E8A-4147-A177-3AD203B41FA5}">
                      <a16:colId xmlns:a16="http://schemas.microsoft.com/office/drawing/2014/main" val="3256128323"/>
                    </a:ext>
                  </a:extLst>
                </a:gridCol>
                <a:gridCol w="887528">
                  <a:extLst>
                    <a:ext uri="{9D8B030D-6E8A-4147-A177-3AD203B41FA5}">
                      <a16:colId xmlns:a16="http://schemas.microsoft.com/office/drawing/2014/main" val="791344554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PRODUCTO 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APR. VIGENTE 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COMPROMISO 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OBLIGACIÓN 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rgbClr val="FFFFFF"/>
                          </a:solidFill>
                          <a:effectLst/>
                        </a:rPr>
                        <a:t>%</a:t>
                      </a:r>
                      <a:endParaRPr lang="es-CO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42140498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SERVICIO DE IMPLEMENTACIÓN SISTEMAS DE GESTIÓN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2.339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2.208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94%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1.144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49%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53688953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SERVICIOS DE INFORMACIÓN ACTUALIZADOS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8.473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6.460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76%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2.429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29%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208651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SERVICIOS TECNOLÓGICOS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736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84%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247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34%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185828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11.548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9.288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3.820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400" b="1" u="none" strike="noStrike">
                          <a:solidFill>
                            <a:schemeClr val="tx1"/>
                          </a:solidFill>
                          <a:effectLst/>
                        </a:rPr>
                        <a:t>33%</a:t>
                      </a:r>
                      <a:endParaRPr lang="es-CO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51716259"/>
                  </a:ext>
                </a:extLst>
              </a:tr>
            </a:tbl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1BE82BF-F0DB-288A-0E49-1357BA9811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5818"/>
              </p:ext>
            </p:extLst>
          </p:nvPr>
        </p:nvGraphicFramePr>
        <p:xfrm>
          <a:off x="1666575" y="857868"/>
          <a:ext cx="8088086" cy="388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940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575</Words>
  <Application>Microsoft Office PowerPoint</Application>
  <PresentationFormat>Panorámica</PresentationFormat>
  <Paragraphs>170</Paragraphs>
  <Slides>10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Aptos Narrow</vt:lpstr>
      <vt:lpstr>Arial</vt:lpstr>
      <vt:lpstr>Calibri</vt:lpstr>
      <vt:lpstr>Nunito Sans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META REPROGRAMADA EJECUCIÓN II SEMESTRE  - ​INVERSIÓN VIGENCIA 2024 Cifras en millones de pesos </vt:lpstr>
      <vt:lpstr>2.2 META REPROGRAMADA EJECUCIÓN PRESUPUESTAL - ​INVERSIÓN POR PROYECTO VIGENCIA 2024 Cifras en millones de pesos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Juanita Rojas</cp:lastModifiedBy>
  <cp:revision>13</cp:revision>
  <dcterms:created xsi:type="dcterms:W3CDTF">2023-05-08T00:34:42Z</dcterms:created>
  <dcterms:modified xsi:type="dcterms:W3CDTF">2025-01-26T18:46:24Z</dcterms:modified>
</cp:coreProperties>
</file>